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0.xml" ContentType="application/inkml+xml"/>
  <Override PartName="/ppt/ink/ink2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2.xml" ContentType="application/inkml+xml"/>
  <Override PartName="/ppt/notesSlides/notesSlide2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31.xml" ContentType="application/vnd.openxmlformats-officedocument.presentationml.notesSlide+xml"/>
  <Override PartName="/ppt/ink/ink4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39.xml" ContentType="application/vnd.openxmlformats-officedocument.presentationml.notesSlide+xml"/>
  <Override PartName="/ppt/ink/ink65.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42.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43.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notesSlides/notesSlide48.xml" ContentType="application/vnd.openxmlformats-officedocument.presentationml.notesSlide+xml"/>
  <Override PartName="/ppt/ink/ink84.xml" ContentType="application/inkml+xml"/>
  <Override PartName="/ppt/ink/ink85.xml" ContentType="application/inkml+xml"/>
  <Override PartName="/ppt/notesSlides/notesSlide49.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50.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106.xml" ContentType="application/inkml+xml"/>
  <Override PartName="/ppt/notesSlides/notesSlide82.xml" ContentType="application/vnd.openxmlformats-officedocument.presentationml.notesSlide+xml"/>
  <Override PartName="/ppt/ink/ink107.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108.xml" ContentType="application/inkml+xml"/>
  <Override PartName="/ppt/ink/ink109.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110.xml" ContentType="application/inkml+xml"/>
  <Override PartName="/ppt/ink/ink111.xml" ContentType="application/inkml+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112.xml" ContentType="application/inkml+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Lst>
  <p:sldSz cx="9144000" cy="6858000" type="screen4x3"/>
  <p:notesSz cx="6953250" cy="9309100"/>
  <p:embeddedFontLst>
    <p:embeddedFont>
      <p:font typeface="Gill Sans" panose="020B0604020202020204" charset="0"/>
      <p:regular r:id="rId116"/>
      <p:bold r:id="rId117"/>
    </p:embeddedFont>
    <p:embeddedFont>
      <p:font typeface="Roboto" panose="02000000000000000000" pitchFamily="2" charset="0"/>
      <p:regular r:id="rId118"/>
      <p:bold r:id="rId119"/>
      <p:italic r:id="rId120"/>
      <p:boldItalic r:id="rId121"/>
    </p:embeddedFont>
    <p:embeddedFont>
      <p:font typeface="Tahoma" panose="020B0604030504040204" pitchFamily="34" charset="0"/>
      <p:regular r:id="rId122"/>
      <p:bold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C53A5-525B-4F48-A5ED-36C063E09BA0}">
  <a:tblStyle styleId="{FB9C53A5-525B-4F48-A5ED-36C063E09BA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EE14A9-B69C-4C78-BA3B-3866B0EB35A8}"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4:44.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5173 1,'43'1,"76"14,-57-6,838 131,-557-84,-54-9,384 60,94-36,3-58,1042-14,-1767-1,51-9,24-2,15 14,45-3,-165 0,1-1,-1-1,0-1,19-8,20-5,-26 8,0-2,-1-1,-1-1,0-1,28-21,-34 23,38-32,-40 30,27-17,-38 27,1 1,0 0,0 1,0 0,0 0,0 1,13-3,23 2,0 1,56 5,-7 0,-79-4,1 2,-1 0,0 1,1 0,-1 1,14 5,-24-7,-1 0,1 1,-1-1,1 1,-1 0,0 0,0 0,0 0,0 1,0-1,0 1,-1 0,1 0,-1 0,0 0,0 0,0 1,0-1,0 0,-1 1,0 0,1-1,-1 1,-1 0,1-1,0 1,-1 6,0-6,0 0,-1 0,1-1,-1 1,0 0,0-1,-1 1,1-1,0 1,-1-1,0 0,0 0,0 1,0-1,-1-1,1 1,-1 0,0-1,0 1,0-1,0 0,-6 4,-5 1,-1 1,-1-2,-29 9,30-10,10-4,-249 69,12-18,-325 51,-692 8,332-30,675-50,-1258 183,1198-163,-270 53,244-52,119-21,-101 25,89-29,115-17,-320 0,289-12,-839 2,618 26,39 0,-326-26,303-2,309 3,-24 0,-1-3,-110-17,106 6,-114-3,-72 13,177 4,33-4,0-1,-74-18,4 1,56 12,9 1,-66-2,-274 11,388-1,-1-1,1 1,-1-1,1 0,-1 0,1-1,-7-2,11 4,0-1,0 1,0-1,0 1,0-1,0 0,1 1,-1-1,0 0,0 0,1 1,-1-1,1 0,-1 0,0 0,1 0,-1 0,1-1,0 1,-1-1,1 1,1 0,-1-1,0 1,0 0,0-1,1 1,-1 0,1 0,-1 0,1-1,-1 1,1 0,0 0,-1 0,1 0,0 0,1-1,4-4,0 1,0-1,1 1,0 0,-1 1,2 0,-1 0,0 1,13-5,11-2,33-6,342-50,-179 34,167-1,4 34,-155 1,-107 5,196 34,-258-30,151 6,-56-6,509 5,-452-18,2119 2,-2324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36.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27,'2575'0,"-2119"-14,53 1,-490 14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4:53.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1 357,'6'0,"1"-1,-1-1,1 1,-1-1,0-1,0 1,0-1,6-3,11-5,69-24,1 4,166-33,521-40,1 44,-779 60,754-29,1 27,-395 3,-342-1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4:54.4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1 384,'25'-1,"1"-1,-1-2,50-12,-24 3,665-109,-273 53,161-27,4 38,-124 55,-237 6,-225-3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4:58.3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1 925,'14'-7,"0"1,16-4,10-4,1169-405,-240 160,23 96,-104 116,3 51,-494 1,507 53,-617-20,-266-35,-14-3,0 1,0 0,-1 1,1-1,-1 1,1 0,-1 1,11 5,-2 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6:00.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79,'164'0,"41"0,86 0,78 0,126 1,528-2,-2-23,-665 8,1018-23,-1146 50,-187-6,-1 1,1 3,56 19,-94-27,3 2,1-1,-1 0,1 0,-1-1,1 1,0-1,-1-1,10 1,0-4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6:02.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1,'154'0,"31"0,72 0,1246 33,-1 88,-548-2,-915-114,1 0,-1 3,39 12,-58-14,0-1,0-1,0-1,0-1,32 0,-30-2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6:04.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0 157,'159'-7,"223"-38,-164 14,847-42,-992 73,597 3,-3 42,180 14,1360-61,-1718 26,-289 0,74 4,-75-25,-96-4,191 23,-222-10,0-3,94-2,-145-7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7:08.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0,'31'1,"-1"2,1 0,37 11,88 30,-44-10,42 5,222 28,-10-44,1-23,253 11,-340 23,-135-15,681 94,-225-30,224 27,8-26,-308-45,373 24,0-32,869-31,-699-3,-937 5,189-8,-29-43,-181 21,-48 11,-58 17,0-1,0-1,-1 1,1 0,0-1,0 0,-1 0,1 0,-1 0,0-1,1 1,-1-1,0 0,-1 0,4-3,-5 3,0 0,1 1,-1-1,-1 0,1 0,0 0,0 0,-1 0,0 0,0 0,0 0,0 0,0 0,0 0,-1 1,1-1,-1 0,0 0,0 0,0 0,-3-4,1 0,-1 0,-1 1,1-1,-1 1,-1-1,1 1,-1 1,0-1,-12-8,-8-3,-35-17,41 23,-13-5,-1 2,0 1,-48-12,-110-16,182 39,-96-15,-1 5,-212 4,-214 48,449-31,-591 27,430-28,-687 1,652-10,-282-11,62 0,-738 10,674 3,-377 34,821-25,-486 24,-1274-36,1857 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7:53.8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1,'311'-1,"346"3,40 58,-275 2,-376-58,62-2,-87-3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43:21.3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1,'1200'43,"-1132"-37,625 49,3-30,-588-24,278-5,-241-9,22-1,-162 14,0 0,0 0,-1 0,1-1,0 0,0 0,-1 0,1-1,0 1,-1-1,5-3,6-5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43:24.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0 760,'0'4,"1"0,-1 0,1 0,0 0,0 0,1 0,-1-1,1 1,0-1,4 7,29 36,-5-8,-14-15,1 0,1-2,0 0,43 35,-50-44,0 0,13 17,-18-21,0 0,0-1,0 1,1-1,1 0,-1-1,1 0,16 10,-4-6,-2-1,0-1,0 0,1-2,25 7,-39-12,1 0,-1-1,1 1,-1-1,1 0,0-1,-1 1,1-1,-1 0,1-1,-1 1,0-1,0 0,0 0,0-1,0 0,0 0,0 0,-1 0,5-5,20-21,-3-1,0-2,28-45,26-34,-4 26,4 4,106-85,-108 102,15-12,118-123,-106 97,-54 57,-46 40,-1 1,1-1,-1 0,0-1,0 1,-1 0,0-1,0 0,0 0,2-7,0-7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9:13.7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1 148,'337'25,"-67"-1,443-20,-386-6,328-19,1-11,-153 7,-30 2,194 20,-362 4,-31-19,-207 12,28-6,77-3,-165 15,-1 0,1-1,-1 1,9-3,-13 2,0 1,-1-1,1 0,0 0,0 0,-1 0,1 0,0 0,-1 0,1 0,-1-1,0 1,1 0,-1-1,0 1,0-1,0 0,2-2,2-12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20:08.5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12,'4228'0,"-4006"5,417 64,657 89,-930-115,130 10,245-48,-417-7,-189-2,210-32,-89 3,425 2,-150 22,-391 2,792-57,-387 19,-223 34,228-5,-382 17,408-21,-35-12,3 32,-225 2,90 13,54 25,-308-21,106 7,-68-14,133 3,1120-14,-672-3,-538-10,-36 0,341 14,-2 40,-70-9,2-33,-194-2,453 2,-546 13,5 1,28-15,-227 0,1-1,-1 0,-15-5,-6-1,-150-35,-120-25,-3 26,-912 11,631 71,1 37,540-71,-96 14,-499 56,-428-66,322-77,445 32,239 29,-585-54,141 35,300 16,138 4,0-4,-78-19,59 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20:14.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535 105,'12'0,"1"0,-1 1,0 1,20 4,-4 0,466 109,880 135,-1092-211,488 5,822-51,-267-49,-1176 47,296-24,446-44,1 47,-632 30,316 3,233 58,-675-47,208 33,-5-1,437 10,11-50,-462-8,3043 2,-3028-15,-160 4,1 0,168-5,882 16,-566 1,-636-2,53-10,7-1,-79 12,-6 0,1 0,-1 0,1 0,0 0,-1 0,1 0,-1-1,1 0,-1 1,1-1,-1 0,1 0,-1 0,0-1,1 1,1-2,-3 2,-1 1,0-1,0 0,0 1,0-1,0 1,0-1,0 1,0-1,-1 0,1 1,0-1,0 1,0-1,-1 1,1-1,0 1,0-1,-1 1,1-1,-1 1,1-1,0 1,-1 0,1-1,-1 1,1-1,-1 1,1 0,-1 0,0-1,-22-12,17 10,-46-24,-2 2,0 3,-103-28,-179-17,-157 21,471 45,-237-20,-81-4,-489 21,191 4,42-36,183 7,-81-7,296 20,-474 5,430 13,100-1,-367-12,-382-6,594 19,64-3,-255 3,311 10,-44 0,-27 1,-2 0,-936-12,570-2,-1137 1,1436-14,-5 1,-478 14,615-13,51 2,-52-4,-59-1,-840 14,508 2,471 4,-107 19,30-3,-68 15,128-16,-8 0,-264 32,45-10,257-30,-26 7,43-6,-142 5,181-19,1 3,0 1,-1 1,-37 10,7 2,0-2,0-4,-1-3,-81-1,141-6,0-1,1 1,-1 1,0-1,1 1,-14 3,19-3,0 0,0-1,1 1,-1 0,0 0,0 0,1 1,-1-1,1 0,-1 0,1 1,0-1,-1 1,1 0,0-1,0 1,0 0,0 0,1-1,-1 1,0 0,1 0,-1 0,1 0,-1 0,1 0,0 3,0-1,0 1,0 0,1 0,-1 0,1 0,0 0,1-1,-1 1,1 0,0-1,0 1,4 6,4 3,-1-2,20 19,-18-19,0 0,12 18,15 34,-20-32,2 0,31 37,-48-66,0 1,1-2,0 1,0 0,-1-1,1 1,1-1,-1 0,0-1,0 1,1-1,-1 0,1 0,7 1,8 0,0-2,23-1,-15-1,283-23,-24 0,420 21,-383 6,11-3,633 11,-505 7,-268-13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19:53.0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58 715,'16'1,"0"0,-1 2,1 0,24 8,-2-1,330 102,-5 23,55 19,-350-134,1-3,0-2,141 9,213-20,-243-7,30 4,155-3,-105-12,-91 4,214-15,-20-5,26-34,-241 35,609-83,-47 50,-416 49,-6 1,38 2,-272 4,63-13,-72 10,0 1,67-1,-107 9,-1 0,1 0,0 0,0-1,-1 0,1 0,-1 0,7-3,-10 4,-1-1,1 1,0-1,0 1,0-1,-1 0,1 1,0-1,-1 0,1 1,-1-1,1 0,-1 0,1 0,-1 1,1-1,-1 0,1-2,-1 2,0-1,0 0,0 0,0 1,-1-1,1 0,0 0,-1 1,1-1,-1 0,0 1,1-1,-3-2,-2-4,0 1,-1 0,1 0,-2 1,1 0,-1 0,0 0,0 1,0 0,-1 0,-9-4,-15-6,-48-15,77 29,-604-158,511 138,-76-16,-302-23,78 48,-3-1,-215-45,315 26,51 13,-219-30,-72-50,378 74,-221-5,-166 28,273 4,160 1,-211 34,156-11,-269 57,133 4,274-76,1 1,0 2,-44 25,71-37,0 1,1 0,-1 0,1 0,0 1,0-1,0 1,0-1,1 1,-1 0,1 0,0 0,0 0,1 1,-1-1,1 0,0 1,-1 5,1 3,-1 1,2-1,0 1,4 25,-3-33,1 0,0 0,0 0,0-1,1 1,-1-1,1 0,1 1,-1-2,1 1,0 0,0-1,0 1,1-1,-1 0,1-1,0 1,0-1,0 0,9 4,11 4,1-1,0-1,32 7,-45-13,42 8,0-2,76 2,-14-1,454 30,-542-40,638-2,-400-11,62 0,1115 12,-690 3,-623-8,142-25,-200 21,118-27,-131 23,0 2,115-7,-155 18,-1-1,30-7,20-3,-55 9,-18-2,-27-5,21 7,-79-24,-1 4,-138-16,-190 4,-484 28,363 62,363-31,-372 56,-196 24,367-84,-1-21,143-2,-379 3,567-5,27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29:59.7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0 169,'295'20,"-258"-17,-22-2,0 0,0 1,0 0,0 1,-1 1,1 0,-1 1,21 11,-20-9,-1 0,1-1,0 0,0-1,1-1,0-1,0 0,-1-1,27 1,10-5,85-12,-3 0,-36 1,-64 8,36-2,232 6,-153 2,-77 3,1 3,91 21,-21-3,243 14,-226-29,162 4,-169-7,242 41,-169-15,249 47,236 53,5-45,-39-70,-455-20,212 29,-271-12,246 11,233-15,-403-13,-170 0,113-18,65-29,-15 2,128-32,5 0,-176 43,-175 33,495-94,-212 73,4 25,-120 2,-121-3,51 0,116 14,-112 5,181 54,104 62,-197-64,-169-59,0-2,1-2,37 5,-52-11,-1-1,0-1,1-1,-1-1,1 0,-1-1,23-8,135-53,-34 10,-57 23,57-17,41-1,148-35,-255 69,93-5,-65 10,109-5,-18 2,25-1,460 15,-639 2,0 1,67 15,-62-9,72 5,104-14,-105-2,-80-1,51-9,-39 4,298-28,-94 11,-97 4,150-10,341 31,-263 0,1629-1,-1949-1,-1-3,1-2,-1-4,-1-2,92-30,178-69,-217 62,-97 40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30:48.7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0 407,'18'-1,"-1"-1,0 0,0-2,-1 0,28-10,-1 0,706-156,-525 137,233-5,62-3,-185-2,1 25,-270 20,59-2,-122-1,1 1,-1 0,0-1,0 1,1-1,-1 0,0 1,0-1,0 0,0 0,0-1,0 1,3-3,4-7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30:51.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1 196,'90'-4,"94"-16,-59 4,949-77,-942 84,280-23,-174 13,370 17,326 20,-809-18,-51 2,109 17,72 29,-58-10,17-14,-43-6,178 9,1-25,-241-3,271-15,-264 9,421-56,-438 44,186-24,283 37,-322 9,1075-3,-1300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30:59.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473 2,'1'7,"1"-1,0 1,0-1,0 0,1 1,-1-1,2 0,-1-1,1 1,4 6,5 7,18 34,-8-11,2-1,1-1,2-1,41 42,-66-78,0 1,0 0,0 0,-1 0,0 0,1 0,-2 1,1-1,0 1,-1-1,0 1,0 0,0-1,0 6,0-2,0-1,1 1,4 13,-4-19,-1 1,1-1,0 1,0-1,0 0,0 0,0 0,1 0,-1 0,1 0,-1 0,1-1,-1 1,1-1,0 0,0 0,0 0,0 0,0-1,0 1,0-1,0 1,4-1,6 0,-1 0,1 0,-1-2,18-2,19-6,1 3,88-1,-109 7,54-10,11-1,162 10,-135 3,-72 2,-1 2,52 11,43 5,106-13,13 1,347 6,-488-15,192-26,-185 11,103 4,-16 1,509-6,-485 17,1477-1,-1413-26,0 0,37 28,-337-2,1 0,-1 0,0 0,1 0,-1-1,1 1,-1-1,0 0,1 0,-1-1,0 1,0 0,0-1,0 0,4-3,-4 2,-1 1,0-1,0 0,-1 0,1 0,0 0,-1-1,0 1,0 0,0-1,0 1,0-1,-1 1,0-1,0-4,1-1,-1 0,0 0,-1 0,0 1,0-1,-1 0,0 1,-1-1,-4-9,5 12,-1 1,0 1,0-1,0 0,-1 1,0-1,0 1,0 0,0 1,-1-1,1 1,-1-1,0 1,0 1,-10-5,-12-2,-1 1,0 0,0 3,-53-5,-121 6,170 4,-39 1,-149-5,-133-44,36 3,220 39,-100 6,77 2,98-2,-413-9,-454-7,611 17,70-14,-17-1,-1006 16,681-3,367 14,36-1,-341-9,250-5,199 4,0 2,-55 13,28-5,-295 39,-5-34,332-19,22 1,-1 0,1 1,-1 0,1 1,-21 4,18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1:31:07.9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1 126,'354'-20,"-3"-23,203-16,266 55,-5 46,-386-17,750 10,105-37,-1203 6,104 17,29 3,-38-11,116 2,-202-17,-16 0,110 10,-121 4,0 3,0 2,63 28,62 19,-130-49,88 13,-107-24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9:16.3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0 196,'47'3,"0"1,47 11,-18-2,194 21,356 0,-608-34,109 0,140 19,140 42,53-15,-203-22,115 4,304-29,-327-26,-32 1,-82 25,163-7,-35-10,100-7,88-34,-209 21,438 9,-591 30,182 0,-2-21,174-12,-357 24,314-55,7-35,-481 95,-20 3,-1 0,1-1,-1 1,0-1,1-1,-1 1,0-1,0 0,0 0,8-4,-9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9:25.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432 1023,'58'-41,"67"-35,-31 20,430-319,-448 316,501-347,-555 396,-16 10,-12 9,-16 10,0-1,-2-1,-31 18,1 0,-680 439,478-311,-67 40,-82 12,393-211,12-5,18-13,24-13,48-22,7-3,397-268,-478 309,166-97,-173 103,-23 11,-16 13,1 1,0 1,-37 37,-69 83,129-134,-1 0,0 0,0-1,0 1,-14 7,68-36,-1-3,65-46,6-2,120-59,-230 128,-4 1,1 1,0 0,0-1,1 1,-1 1,0-1,1 1,-1-1,1 1,-1 0,1 1,8-1,-13 1,0 0,1 0,-1 0,0 1,1-1,-1 0,0 0,0 0,1 0,-1 1,0-1,0 0,1 0,-1 0,0 1,0-1,1 0,-1 1,0-1,0 0,0 0,0 1,0-1,0 0,1 1,-1-1,0 0,0 1,0-1,0 0,0 1,0-1,0 0,0 1,0-1,0 0,-1 1,1-1,0 0,0 1,-7 14,6-14,-17 24,-1 0,-1-1,-1 0,-30 23,17-14,-49 41,-137 93,86-69,91-64,-39 28,71-54,-1-1,1 0,-2-1,-24 9,55-32,174-130,-38 31,173-129,-307 229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1:07.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679 105,'9'0,"0"2,-1-1,1 1,16 6,-7-2,5 5,-18-3,-5-7,0-1,0 0,-1 1,1-1,0 1,-1-1,1 1,0-1,-1 0,1 1,-1-1,1 0,0 0,-1 1,1-1,-1 0,1 0,-1 1,1-1,-1 0,1 0,-2 0,-4 1,-1 0,0-1,0 0,0 0,0-1,0 0,0 0,1-1,-12-3,-24-4,-12 0,-69-21,1 0,-99-21,196 46,-1 1,0 2,-30 0,373 3,-110 0,406-1,-592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1:09.4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77,'251'-2,"292"5,-261 20,-17-2,609-13,-501-11,933 3,-1084 14,-5-1,277-14,-439-2,0-2,82-20,-50 8,8 4,125-3,98 17,-121 1,-142-1,-21 0,-1-1,1-2,48-8,83-14,-33 7,-32 4,1 4,134 5,-210 5,-3-1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1:12.6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 1,'18'0,"-1"2,1 0,-1 1,32 10,64 32,14 23,-86-44,2-2,48 19,-58-30,62 12,-93-23,1 0,-1 1,0 0,0-1,0 1,0 0,0 0,0 0,0 0,0 0,0 1,0-1,0 1,-1-1,1 1,0-1,1 4,-3-4,1 0,-1 0,0 1,1-1,-1 0,0 0,0 0,0 1,0-1,0 0,0 0,0 1,0-1,-1 0,1 0,0 1,-1-1,1 0,-1 0,1 0,-1 0,0 0,1 0,-1 0,0 0,0 0,0 0,1 0,-1 0,0 0,0-1,-3 2,-29 21,-67 36,73-44,-62 29,46-23,-60 38,80-43,0 0,-1-2,0 0,-2-2,-44 16,58-24,0 1,0 0,0 1,-14 10,-29 13,36-21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01:19.352"/>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109 1 24575,'0'0'0,"0"4"0,5 7 0,10 5 0,6-1 0,4 2 0,2-2 0,1-4 0,-5 2 0,-1-3 0,-5 2 0,0-1 0,0 2 0,2-2 0,-2 3 0,0-3 0,2-2 0,-3 2 0,-4 3 0,-9 4 0,-3 2 0,-8 3 0,-6 1 0,-5-3 0,-8-1 0,-3-4 0,4 1 0,1 0 0,5 3 0,1 1 0,0-3 0,-1 1 0,-2 1 0,-1-4 0,4 2 0,0-5 0,3 2 0,1 3 0,-3 1 0,4 2 0,3-8 0,8-9 0,9-9 0,2-9 0,6-1 0,-2-4 0,4-2 0,3-2 0,2-1 0,1-1 0,3-1 0,0 1 0,1-1 0,-1 0 0,1 0 0,0 1 0,0-1 0,-6 1 0,0-1 0,1 6 0,-5 0 0,1 0 0,1-2 0,2 5 0,-3-1 0,1 4 0,-4-1 0,-8 3 0,-10 3 0,-7 3 0,-7 2 0,-5 3 0,-2 0 0,-2 1 0,0 1 0,0 0 0,1-1 0,-1 1 0,1-1 0,1 0 0,-1 0 0,1 0 0,-1 0 0,1 0 0,5-5 0,-1-5 0,1 0 0,-1 0 0,-1 3 0,-2 2 0,5 7 0,9 2 0,11-4 0,-2 1 0,1-1 0,0 0 0,0 1 0,0-1 0,0 0 0,0 1 0,0-1 0,0 0 0,-1 1 0,1-1 0,0 1 0,0-1 0,1 0 0,-1 1 0,0-1 0,0 0 0,0 1 0,0-1 0,0 0 0,0 1 0,0-1 0,0 0 0,1 1 0,9 9 0,7-2 0,0 4 0,3-2 0,-4 3 0,2-3 0,1 4 0,2-2 0,1-3 0,-3 2 0,0-2 0,1-1 0,2-3 0,0-2 0,2-1 0,1 3 0,0 0 0,0 0 0,1-2 0,-1 0 0,1-1 0,0-2 0,-1 1 0,-4 4 0,-6 5 0,-10 1 0,-10 3 0,-8-2 0,-1 4 0,-4 1 0,-3 3 0,-2 3 0,-1-5 0,-1-3 0,4 0 0,1-4 0,4 2 0,0-2 0,4 2 0,-2-2 0,3 2 0,2-1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01:22.245"/>
    </inkml:context>
    <inkml:brush xml:id="br0">
      <inkml:brushProperty name="width" value="0.05" units="cm"/>
      <inkml:brushProperty name="height" value="0.05" units="cm"/>
      <inkml:brushProperty name="color" value="#AE198D"/>
      <inkml:brushProperty name="inkEffects" value="galaxy"/>
      <inkml:brushProperty name="anchorX" value="-1007.99945"/>
      <inkml:brushProperty name="anchorY" value="-1310.55957"/>
      <inkml:brushProperty name="scaleFactor" value="0.5"/>
    </inkml:brush>
  </inkml:definitions>
  <inkml:trace contextRef="#ctx0" brushRef="#br0">0 0 24575,'0'0'0,"5"0"0,16 0 0,10 0 0,15 0 0,6 0 0,9 0 0,1 0 0,5 0 0,-2 0 0,7 0 0,-2 0 0,-4 5 0,-9 1 0,-4-1 0,-3 5 0,-2-2 0,0-1 0,-5 4 0,1-2 0,0-2 0,-3-2 0,1-2 0,-4-1 0,-2 3 0,0 1 0,-1-1 0,2-1 0,-2-1 0,-1-2 0,-3 0 0,-2 0 0,-2-1 0,-1-1 0,-15 1 0,-12 0 0,-15-5 0,-19-1 0,-9-4 0,-8 0 0,-3 2 0,-6-3 0,1 1 0,-5 3 0,-3 1 0,2 3 0,-7 1 0,8 1 0,-7 1 0,5 1 0,8-1 0,4 0 0,3 1 0,2-1 0,2 0 0,4 0 0,0 0 0,4 0 0,5 0 0,3 0 0,3 0 0,3 0 0,0 0 0,1 0 0,1 0 0,4 5 0,11 1 0,9-5 0,0-1 0,0 1 0,1-1 0,-1 0 0,0 1 0,0-1 0,0 1 0,0-1 0,0 1 0,0-1 0,0 0 0,1 1 0,-1-1 0,0 1 0,0-1 0,1 0 0,-1 1 0,0-1 0,1 0 0,-1 1 0,0-1 0,1 0 0,0 1 0,14 8 0,8 5 0,8-3 0,8-1 0,5 1 0,10-1 0,6 3 0,3-3 0,4 3 0,2-2 0,9-2 0,2 2 0,1-2 0,-1-2 0,5-2 0,-1-2 0,0-1 0,-3-2 0,-1 0 0,-7 0 0,-6-1 0,-6 1 0,-10 0 0,-8 0 0,-8-1 0,-5 1 0,-3 0 0,-2 0 0,-1 0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01:29.259"/>
    </inkml:context>
    <inkml:brush xml:id="br0">
      <inkml:brushProperty name="width" value="0.05" units="cm"/>
      <inkml:brushProperty name="height" value="0.05" units="cm"/>
      <inkml:brushProperty name="color" value="#AE198D"/>
      <inkml:brushProperty name="inkEffects" value="galaxy"/>
      <inkml:brushProperty name="anchorX" value="-3557.46289"/>
      <inkml:brushProperty name="anchorY" value="-2360.22656"/>
      <inkml:brushProperty name="scaleFactor" value="0.5"/>
    </inkml:brush>
  </inkml:definitions>
  <inkml:trace contextRef="#ctx0" brushRef="#br0">0 1 24575,'0'0'0,"22"0"0,58 0 0,49 0 0,62 0 0,48 0-5007,36 0 6438,23 10-2146,2 5 715,0 11 0,-9-2 0,-30 2 0,-21-5 0,-24-1 0,-31-4-63,-24-5 81,-28-5 1051,-22-2-1377,-12-3 462,-22 0-154,-12-2 2483,-14 0-3193,-6 0 2479,-8 1-2173,-5-1 701,-3 1-324,-13 0 40,-12-1-13,-21 1 0,-19 1 0,-26-1 0,-18 0 0,-34-5 0,-49 0 0,-35-5 0,-50 0-2564,-19 2 3297,-16 2-1100,9 1 367,24 3 0,27 1 0,32 0 0,29 2-714,31-1 918,13 5-306,21 1 102,17 5 0,14-2 0,13 0 0,12-3 2479,8-2-3188,5-2 1864,4-1-1384,11 0 343,13-2-114,0 1 0,0 0 0,0 0 0,0 0 0,-1 0 0,1 0 0,0 0 0,0 0 0,0 0 0,0 0 0,0 0 0,0 0 0,0-1 0,-1 1 0,1 0 0,0 0 0,0 0 0,0 0 0,0 0 0,0 0 0,0 0 0,0 0 0,0 0 0,0-1 0,0 1 0,-1 0 0,1 0 0,0 0 0,0 0 0,0 0 0,0 0 0,0 0 0,0-1 0,0 1 0,0 0 0,0 0 0,0 0 0,0 0 0,0 0 0,0 0 0,0-1 0,0 1 0,0 0 0,0 0 0,0 0 0,0 0 0,1 0 0,7-6 0,22-5 0,23 2 0,23-5 0,16-3 0,34 3 0,37-9 0,33 4-1804,36 3 2320,19 10-774,12 4 258,-1 8 0,-21 2 0,-17 5 0,-34-1 0,-24-2 0,-29 8-619,-24-2 796,-23 2-265,-17-3 88,-13-4 0,-13-3 0,-9-3 1753,-7-3-2254,-4-1 1421,-3-1-1111,-6-1 286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4:49.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1,'976'44,"-441"-11,-76-15,250 14,1195 45,-1223-59,-478-11,48 3,238 5,906-16,-928-26,-334 16,688-4,-538 18,3249-3,-3370-14,-11 1,162-12,26-1,121 27,-427-3,0-1,0-2,37-10,-34 6,1 2,45-3,251 9,-152 3,62-2,-222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1:55.1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889 2237,'61'-19,"84"-40,-108 42,400-193,-2-22,-429 229,11-6,-11 7,0-1,0 0,0-1,-1 1,6-6,-14 13,0-1,0 0,0 0,-1-1,0 1,-5 2,-12 9,-163 123,-133 95,-280 189,524-365,-160 114,213-154,17-10,16-6,-1-4,0 0,0-1,0 0,0-1,17-12,-21 13,603-375,58-50,-296 187,-279 182,207-128,-289 182,-8 4,0 1,0-1,0 1,0 0,0 0,1 0,-1 1,0-1,1 1,7-1,-12 2,0 0,1 0,-1 0,0 0,0 0,0 0,1 0,-1 0,0 0,0 0,0 0,1 0,-1 0,0 0,0 1,0-1,0 0,1 0,-1 0,0 0,0 0,0 0,0 1,0-1,1 0,-1 0,0 0,0 0,0 1,0-1,0 0,0 0,0 0,0 1,0-1,0 0,0 0,0 0,0 0,0 1,0-1,0 0,0 0,0 0,0 1,0-1,0 0,0 0,0 0,0 1,0-1,-1 0,1 0,0 0,0 0,0 1,0-1,0 0,0 0,-1 0,-5 8,-1 0,0-1,0 0,-13 10,-3 3,-305 241,219-179,-221 158,41-32,254-178,27-23,-1 1,0-1,-13 8,47-38,1150-786,-1144 788,80-47,-166 99,-81 60,75-48,-40 27,-216 146,-11-22,276-167,-103 38,154-65,-1 1,1-1,0 1,0-1,0 0,-1 1,1-1,0 0,0 0,-1 0,1 0,0 0,0 0,-1 0,1 0,0-1,0 1,-2-1,2 1,1-1,0 0,0 1,-1-1,1 1,0-1,0 1,-1-1,1 0,0 1,0-1,0 1,0-1,0 0,0 1,0-1,0 1,0-1,1 0,-1 1,0-1,0 1,0-1,1 0,-1 0,5-7,-1 0,1 0,0 1,7-8,35-37,106-88,-102 96,733-606,-616 524,89-78,-244 188,-13 16,0-1,-1 1,1 0,0 0,0 0,-1 0,1-1,0 1,0 0,0 0,-1 0,1 0,0 0,-1 0,1 0,0 0,0 0,-1 0,1 0,0 0,0 0,-1 0,1 0,0 0,0 0,-1 0,1 0,0 0,0 0,-1 0,1 0,0 1,0-1,-1 0,1 0,-42 19,-236 141,107-57,-570 301,603-343,124-57,10-8,5 2,0 1,1-1,-1 0,0 0,0 0,1 0,-1 1,1-1,1-1,258-218,14 13,-228 174,243-172,168-130,-345 252,-871 587,-21-36,753-453,-218 114,215-117,18-12,11 1,0-1,0 1,0-1,0 0,0 1,0-1,0 1,0-1,0 0,0 1,0-1,1 1,-1-1,0 1,0-1,1 1,-1-1,0 1,1-1,-1 1,1-1,-1 1,1-1,17-19,1 2,37-31,-48 43,324-240,-195 149,193-142,282-199,16 24,-611 403,-12 8,-1-1,1 1,0 0,0 1,0-1,0 1,0 0,6-1,-10 5,-8 5,-90 67,-907 659,-324 98,1314-822,11-7,-1 1,0-1,1 0,-1 0,0 0,0 0,0-1,-1 0,-5 2,8-6,7-5,7-5,2 0,0 0,22-15,-4 4,458-338,11 19,-321 221,532-336,-691 445,68-43,-75 49,-15 13,-22 18,-148 108,96-78,-1205 837,1215-847,-313 219,-85 56,314-226,124-81,26-17,15-10,179-140,-11 21,1329-896,-997 694,-498 324,-7 5,0 0,0 0,0 1,1 0,0 1,15-4,-17 9,-14 7,-18 12,-125 80,4 0,-63 37,-62 35,-677 441,-317 201,1227-791,-83 49,83-55,29-15,10-7,18-12,176-124,-12 6,-181 133,1017-741,23 24,-859 607,-156 99,-17 12,-12 2,-1 1,0-1,0 0,1 0,-1 1,0-1,0 0,0 0,0 1,1-1,-1 0,0 0,0 1,0-1,0 0,0 1,0-1,0 0,0 1,0-1,0 0,0 1,0-1,0 0,0 1,0-1,0 0,0 0,0 1,0-1,0 0,-1 1,1-1,0 0,0 0,-1 1,-2 6,-1-1,-1 0,1 0,-1 0,0-1,0 0,-9 7,3-1,-719 610,-189 107,798-637,99-79,23-15,12-10,426-342,23 28,-437 309,756-504,-499 336,-114 83,-224 147,-573 420,-277 197,634-467,250-179,19-14,3-2,31-27,404-298,-254 194,-52 43,70-56,-195 142,-1 0,1 0,0 1,0-1,0 1,1 0,-1 0,0 0,1 1,4-2,6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02:00.388"/>
    </inkml:context>
    <inkml:brush xml:id="br0">
      <inkml:brushProperty name="width" value="0.1" units="cm"/>
      <inkml:brushProperty name="height" value="0.1" units="cm"/>
      <inkml:brushProperty name="color" value="#E71224"/>
    </inkml:brush>
  </inkml:definitions>
  <inkml:trace contextRef="#ctx0" brushRef="#br0">250 2674 24575,'4'2'0,"0"-1"0,0 1 0,-1-1 0,1 1 0,-1 0 0,1 1 0,-1-1 0,0 1 0,0-1 0,0 1 0,0 0 0,4 5 0,1 0 0,-5-5 0,1 0 0,-1 0 0,1 0 0,-1-1 0,1 1 0,0-1 0,0 0 0,0 0 0,0-1 0,0 1 0,0-1 0,1 0 0,-1 0 0,8 0 0,-9-1 0,0 0 0,0 0 0,0 0 0,0-1 0,0 0 0,0 0 0,0 1 0,0-2 0,-1 1 0,1 0 0,0 0 0,-1-1 0,1 0 0,-1 1 0,0-1 0,1 0 0,-1 0 0,0 0 0,0-1 0,0 1 0,0 0 0,2-5 0,16-31 0,-2 0 0,-2 0 0,14-48 0,-3-5 0,25-165 0,-10-101 0,-2 15 0,-31 283 0,-2-1 0,3 1 0,35-112 0,-45 170 0,1-1 0,-1 0 0,1 1 0,-1-1 0,1 1 0,0-1 0,0 1 0,0-1 0,0 1 0,0-1 0,0 1 0,0 0 0,0 0 0,0-1 0,1 1 0,-1 0 0,1 0 0,-1 0 0,3-1 0,-3 2 0,0 0 0,0 0 0,1 0 0,-1 0 0,0 0 0,0 1 0,0-1 0,0 0 0,0 1 0,0-1 0,0 0 0,0 1 0,0 0 0,0-1 0,0 1 0,0-1 0,0 1 0,0 0 0,0 0 0,-1 0 0,2 1 0,5 6 0,-2 1 0,1 0 0,-1-1 0,0 2 0,3 10 0,157 459 0,-54-140 0,-76-216 0,-14-41 0,-23-90 0,-1 1 0,0-1 0,0 1 0,-8-11 0,-18-23 0,-8-12 0,-85-93 0,-217-163 0,324 298 0,0 0 0,-1 0 0,-1 2 0,1 0 0,-2 1 0,-33-11 0,38 15 0,0 2 0,0-1 0,0 2 0,0 0 0,-1 0 0,1 1 0,-1 1 0,1 0 0,0 1 0,-21 5 0,18-2 0,0 1 0,1 0 0,0 1 0,1 1 0,-1 0 0,1 1 0,1 1 0,0 0 0,-18 18 0,11-7 0,0 1 0,2 1 0,0 0 0,-22 41 0,37-58 0,0 0 0,0 0 0,0 1 0,0-1 0,-1 9 0,4-13 0,-1-1 0,1 1 0,0-1 0,0 1 0,0 0 0,0-1 0,0 1 0,0-1 0,0 1 0,0-1 0,1 1 0,-1-1 0,1 1 0,-1-1 0,1 1 0,-1-1 0,1 1 0,0-1 0,0 0 0,0 1 0,0-1 0,0 0 0,0 0 0,0 0 0,0 1 0,0-1 0,1 0 0,-1-1 0,2 2 0,4 1 0,0 0 0,0 0 0,1-1 0,-1 0 0,1 0 0,-1-1 0,1 0 0,0 0 0,11-1 0,3-1 0,0-1 0,26-5 0,2-5 0,0-1 0,-1-3 0,53-24 0,136-80 0,107-99 0,-24-33 0,-259 197 0,85-96 0,-143 146 0,0-1 0,0 1 0,0-1 0,-1 0 0,1 0 0,-1 0 0,-1-1 0,1 1 0,-1 0 0,-1-1 0,1 0 0,-1 1 0,1-14 0,-5 100 0,4 0 0,17 130 0,-14-183 0,9 54 0,45 156 0,-22-119 0,-27-103 0,-8-15 0,-1 1 0,0-1 0,0 0 0,1 0 0,-1 0 0,0 0 0,1 0 0,-1 0 0,0 0 0,0 1 0,1-1 0,-1 0 0,0 0 0,1 0 0,-1 0 0,0 0 0,1-1 0,-1 1 0,0 0 0,0 0 0,1 0 0,-1 0 0,0 0 0,1 0 0,-1 0 0,0-1 0,0 1 0,1 0 0,-1 0 0,1-1 0,1-1 0,0-1 0,0 0 0,0 0 0,0 0 0,-1-1 0,1 1 0,1-6 0,7-24 0,-1 0 0,8-62 0,-3 8 0,2 10 0,41-169 0,-44 200 0,2 2 0,2 0 0,30-54 0,-39 83 0,2 0 0,0 1 0,0 1 0,1 0 0,1 0 0,0 1 0,1 0 0,17-12 0,-21 18 0,0 0 0,1 0 0,0 1 0,0 0 0,0 1 0,0 0 0,1 1 0,0 0 0,0 0 0,-1 1 0,1 1 0,1 0 0,16 0 0,-24 2 0,-1 0 0,1-1 0,-1 1 0,1 0 0,-1 1 0,0-1 0,0 0 0,0 1 0,0 0 0,0 0 0,0 0 0,0 0 0,0 0 0,-1 0 0,1 1 0,-1 0 0,0-1 0,0 1 0,0 0 0,0 0 0,2 4 0,3 7 0,-1 0 0,0 0 0,5 22 0,-8-26 0,14 52 0,-3 0 0,-3 0 0,-2 1 0,-3 1 0,-4 83 0,-2-143 0,0 1 0,0 0 0,0 0 0,1-1 0,0 1 0,0 0 0,0 0 0,0-1 0,4 8 0,-4-10 0,0-1 0,0 0 0,0 1 0,0-1 0,0 0 0,1 0 0,-1 0 0,0 1 0,1-1 0,-1-1 0,1 1 0,-1 0 0,1 0 0,0 0 0,-1-1 0,1 1 0,0-1 0,-1 0 0,1 1 0,0-1 0,0 0 0,-1 0 0,1 0 0,0 0 0,-1 0 0,1 0 0,0-1 0,0 1 0,-1 0 0,3-2 0,8-1 0,-1-1 0,1-1 0,-1 0 0,0 0 0,-1-1 0,1-1 0,-1 0 0,0 0 0,-1-1 0,0 0 0,11-12 0,7-11 0,-2-1 0,23-36 0,-20 24 0,-2-2 0,-1 0 0,-3-1 0,-2-1 0,19-69 0,-30 83 0,-2-1 0,-1 0 0,-2 0 0,-1 0 0,-2-1 0,-1 1 0,-2-1 0,-12-63 0,7 65 0,-2 0 0,-2 1 0,-1 0 0,-2 1 0,-1 0 0,-1 1 0,-35-49 0,42 69 0,-1 0 0,0 1 0,0 0 0,-1 1 0,0 1 0,0-1 0,-1 2 0,0 0 0,-1 0 0,0 1 0,0 0 0,-16-4 0,19 7 0,0 1 0,0 0 0,0 0 0,0 1 0,0 0 0,0 1 0,-1 0 0,1 1 0,0 0 0,0 0 0,0 1 0,0 1 0,0-1 0,0 2 0,1-1 0,-1 1 0,-12 8 0,17-9 0,0 1 0,1-1 0,-1 1 0,1 0 0,0 0 0,0 1 0,0-1 0,0 1 0,1 0 0,0 0 0,0 0 0,0 0 0,1 1 0,0-1 0,0 1 0,0-1 0,1 1 0,-1 0 0,1 0 0,1 0 0,-1 0 0,1-1 0,0 1 0,1 10 0,1-7 0,0 1 0,0 0 0,0-1 0,1 1 0,1-1 0,0 0 0,0 0 0,1 0 0,0 0 0,0-1 0,1 0 0,0 0 0,14 13 0,6 2 0,1-2 0,2-1 0,0-1 0,1-2 0,1-1 0,0-1 0,1-2 0,1-1 0,49 11 0,3-4 0,2-5 0,137 6 0,-96-16 0,54 3 0,-140-4 0,-1 3 0,54 14 0,-81-16 0,0 0 0,-1 1 0,0 0 0,0 1 0,0 1 0,-1 0 0,0 1 0,18 14 0,-23-15 0,0-1 0,-1 1 0,0 1 0,-1-1 0,0 1 0,0 0 0,0 0 0,-1 0 0,0 1 0,-1-1 0,0 1 0,0 0 0,-1 0 0,2 12 0,-2-6 0,-1 0 0,0 0 0,-1 0 0,-1 0 0,0 0 0,-1 0 0,0 0 0,-2 0 0,-8 26 0,4-22 0,-1 0 0,-1-1 0,0 0 0,-1-1 0,-1 0 0,-21 21 0,4-7 0,-1-2 0,-46 33 0,-71 41 0,96-68 0,11-8 0,-2-2 0,0-2 0,-87 34 0,125-55-170,0-1-1,-1 1 0,1-1 1,-1-1-1,1 1 0,-1 0 1,-8-1-1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4:26.0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3,'75'4,"0"4,98 21,3 2,400 3,3-49,-8 0,-268 20,506 73,-744-67,887 131,-411-87,2-43,-343-25,-1-7,299-72,-280 38,257-60,-383 94,3-3,1 5,119-8,239 25,-211 3,360-2,-577 1,1 2,0 0,36 10,-61-12,1-1,-1 1,1 0,-1 0,0 0,1 0,-1 0,0 0,0 1,0-1,0 1,0 0,0-1,0 1,0 0,-1 0,1 0,-1 1,1-1,0 3,1 1,-1 1,-1 0,1 0,-1 0,0 12,4 18,-1-19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4:45.7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11,'2959'0,"-2953"0,0 0,-1-1,1 1,0-1,6-2,2-3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4:50.1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178 134,'467'13,"-42"1,232-25,598-6,-912 18,-250 3,100 16,-175-16,0 1,-1 1,0 0,-1 1,1 1,26 18,-17-12,-17-7,0-1,0 1,-1 0,13 13,9 10,79 73,-60-55,-34-35,-1 0,-1 1,19 25,-30-35,1-1,0 1,0 0,0-1,0 0,1 0,-1 0,1 0,0 0,0-1,0 1,0-1,5 1,1 0,1 0,0-1,0 0,13-1,-20 0,83 9,48 1,-133-11,27 1,34-5,-52 2,0 0,0 0,0-1,-1-1,1 0,13-7,-6 0,25-19,16-10,-36 28,-1-1,36-29,-56 41,-1 0,1 0,-1-1,1 1,-1-1,0 1,0-1,1 1,-1-1,0 0,0 0,-1 0,1 1,0-1,0 0,-1 0,0 0,1 0,-1 0,0 0,0 0,0 0,0 0,0 0,0 0,-1 0,1 0,-1 0,1 0,-1 0,0 0,0 0,0 1,0-1,0 0,0 0,0 1,0-1,-4-2,-3-3,0-1,-1 1,0 1,0 0,0 0,-14-5,-13-6,-2 2,-54-15,-86-10,150 34,-392-72,-4 18,-1 19,-458 14,703 39,-183 35,305-39,-128 23,-133 17,225-39,-137-3,-202 8,60-4,352-11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4:52.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0,'108'5,"188"33,-140-14,878 78,-705-75,148 32,-36-2,405 4,-264-52,-552-9,-9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4:55.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1,'121'18,"-79"-10,141 27,1037 270,-1126-277,374 92,3-69,-410-46,267 8,-186-9,-130-4,7 0,-1 1,0 0,1 2,-1 0,21 7,-38-10,0 0,0 1,0-1,1 1,-1-1,0 1,0 0,0-1,0 1,0 0,0 0,-1 0,2 1,-2-2,1 1,-1-1,0 0,0 1,0-1,0 0,0 1,0-1,0 1,0-1,0 0,0 1,0-1,0 1,0-1,0 0,0 1,0-1,0 0,-1 1,1-1,0 0,0 1,0-1,-1 0,1 1,0-1,-3 3,0-1,0 0,1 0,-1 0,0 0,-1-1,1 1,-5 1,-359 102,286-84,-350 94,-179 46,-346 99,917-249,-72 20,127-32,-1 1,1 0,0 1,28 6,3-1,385 5,-311-12,-112 0,-1 1,1 1,-1 0,12 2,-20-3,1 0,-1 0,0 0,0 0,1 0,-1 0,0 0,0 0,1 0,-1 0,0 1,0-1,0 0,1 0,-1 0,0 0,0 0,0 0,1 1,-1-1,0 0,0 0,0 0,0 1,1-1,-1 0,0 0,0 0,0 1,0-1,0 0,0 0,0 1,0-1,0 0,0 0,0 0,0 1,0-1,0 0,0 0,0 1,-10 7,-20 4,-18 0,0-2,-86 6,-102-8,180-8,-376 0,167-1,258 1,1 0,-1-1,1 0,-11-2,3-2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5:00.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54,'52'-3,"88"-15,-14 0,569 4,-482 16,416 22,-256 26,-235-27,195 9,-195-19,-49-3,-81-8,-10 1,-16 3,11-4,-510 110,184-49,116-15,-254 60,6 23,175-11,105-38,10-1,21-9,145-68,0 0,0 0,0 0,1 1,-1 1,-10 9,18-15,1 0,0 1,0-1,0 0,-1 1,1-1,0 0,0 0,0 1,0-1,0 0,0 1,0-1,-1 0,1 1,0-1,0 0,0 1,0-1,0 0,0 1,1-1,-1 0,0 1,0-1,0 0,0 1,0-1,0 0,1 0,-1 1,0-1,0 0,0 1,1-1,-1 0,0 0,0 0,1 1,-1-1,0 0,0 0,1 0,-1 0,0 1,1-1,-1 0,0 0,1 0,-1 0,0 0,1 0,-1 0,0 0,1 0,-1 0,24 4,-24-4,276 3,-153-6,70 6,371 51,-223-6,163 32,-383-48,41 7,-159-38,-1-1,0 1,1-1,-1 1,0 0,0-1,0 1,0 0,0 1,0-1,0 0,0 0,0 1,2 2,-4-3,1 0,-1 0,1 0,-1 0,1 0,-1 0,0 0,1 0,-1 0,0 0,0 0,0 0,0 0,0 1,0-1,0 0,-1 0,1 0,0 0,0 0,-1 0,1 0,-1 0,1 0,-1 0,1 0,-1 0,0 0,1 0,-1-1,-1 2,-4 4,0 0,0-1,0 1,-1-2,0 1,0-1,0 0,-13 6,-69 19,74-25,-476 126,-161 30,316-72,0 1,223-75,-6 2,117-16,0 0,0 0,0 1,0-1,1 1,-1 0,0-1,0 1,1 0,-1 0,0 0,1 0,-1 0,1 0,-1 1,1-1,-1 0,1 1,0-1,0 1,0-1,0 1,0 0,0-1,0 1,1 0,-1 0,1 0,-1 0,1-1,0 1,-1 4,2-3,-1-1,1 1,0-1,0 1,0-1,0 1,0-1,1 1,-1-1,1 0,-1 0,1 0,0 0,0 0,0 0,0 0,0-1,0 1,1-1,-1 0,0 1,1-1,3 1,6 2,1 0,0-1,0 0,1-2,18 2,73-5,-48 0,203 1,165-5,-292-1,156-30,-104 4,1 9,193 1,219 24,-208 0,-375-1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5:03.0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1,'472'13,"-5"40,274 57,-686-102,52 4,168-4,-269-8,1 0,-1-1,0 0,11-2,-3-3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5:04.8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1,'30'0,"53"8,48 4,22 3,7 4,-11-1,-17 0,-23-2,-22-5,-20-3,-18-4,-9-2,-6-2,-5 0,-3-1,-6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4:53.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0,'49'2,"0"2,81 16,92 39,-78-21,205 27,-266-56,102-1,31 1,239 33,-335-31,69 3,65 11,-174-13,107 2,-139-13,90 15,46 23,-114-24,-45-9,101 19,-70-15,-31-5,42 3,76 5,33 1,175-15,-330 0,-1-1,1 0,-1-1,0-2,20-6,96-42,-64 23,-55 24,-1 2,1 0,25-3,-31 5,-8 2,-1 0,0-1,0 1,1-1,-1 0,0 1,0-1,0 0,0 0,0-1,3-1,-4 2,0 0,-1 1,1-1,0 0,-1 0,1 0,-1 0,1 0,-1 0,1 0,-1 0,1 0,-1 0,0 0,0-1,0 1,1-2,-2 0,0-1,1 1,-1-1,-1 1,1 0,0-1,-1 1,1 0,-1 0,0 0,0 0,0 0,-5-4,-1-1,0 0,-1 0,-1 1,1 0,-1 1,0 0,-11-5,-79-28,54 23,5 3,-1 1,0 2,0 2,-69-4,-175 10,147 5,-357-3,332 14,95-5,15-4,-241 18,114-11,16-1,-46 3,-33 0,-1330-15,1564 0,0 1,0-1,-9-2,-2-3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5:11.9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1043 490,'85'2,"104"10,130 10,98 9,150 16,841 66,2-23,-1043-72,522 28,-2 25,3 41,-309-35,355 59,-638-89,41 11,85 12,8-34,-192-38,283-41,234-72,-489 70,77-18,-118 20,-82 22,202-5,149 27,-194 3,-191-4,253-3,-3-24,-116 4,-242 23,21-5,-24 5,0 0,1 0,-1 0,0 0,1-1,-1 1,0 0,1 0,-1 0,0-1,1 1,-1 0,0-1,0 1,1 0,-1 0,0-1,0 1,0 0,0-1,1 1,-1 0,0-1,0 1,0-1,0 1,0 0,0-1,0 1,0 0,0-1,0 1,0-1,0 1,0 0,0-1,0 1,-1 0,1-1,0 1,0 0,0-1,0 1,-1 0,1-1,0 1,0 0,-1 0,1-1,0 1,-1 0,1 0,0-1,-1 1,0 0,-12-12,-2 1,0 1,0 0,-1 1,0 1,-32-12,23 10,-500-184,-13 32,456 138,-498-148,-184-53,587 175,-345-48,-35 65,-5 31,389 2,-1870 45,-924 45,2236-89,-1002 18,-180 101,1169-59,580-52,1 7,-173 40,-385 105,706-159,11-1,0-1,0 1,-1 0,1 0,0 0,0 0,0 1,0 0,0 0,0 0,0 0,1 0,-1 1,-3 3,7-6,0 0,-1 1,1-1,0 1,0-1,-1 1,1-1,0 1,0-1,0 1,0-1,0 1,-1-1,1 1,0-1,0 1,0-1,0 1,0-1,0 1,1-1,-1 1,0-1,0 1,0-1,0 1,1-1,-1 1,15 11,24 1,0-7,75 4,-92-9,145 7,70 1,66 5,63 2,3052 45,-3259-61,1576-27,-501-49,-324 17,-564 31,55-3,786 19,-944 13,699 38,-115-2,-402-37,47 2,-245 10,-29 0,-75 1,-18 0,-84-12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13.4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 1,'451'0,"-447"0,1-1,0 1,0 1,0-1,0 1,-1-1,1 1,0 1,-1-1,1 1,-1 0,1 0,-1 0,0 0,0 1,0 0,0 0,0 0,0 0,5 7,5 7,-2 1,0 0,0 1,-2 0,0 0,12 37,25 129,-41-155,2 6,-2 1,-2 1,-1 65,-4-84,0-1,-2 1,0-1,-1 1,0-1,-2 0,0-1,-1 1,-14 23,15-33,0 1,-1-1,0-1,0 1,-1-1,0-1,0 1,0-1,-1 0,0-1,-13 6,-10 2,-1-1,-36 8,57-16,0-2,0 1,0-2,0 1,-1-2,1 0,0 0,-1-1,-18-4,23 3,0 0,0-1,0-1,0 1,1-1,0 0,-1-1,1 0,1 0,-1-1,1 1,0-1,0-1,-9-12,0-5,0 0,1-1,1-1,2 0,0 0,2-1,1-1,1 0,-4-38,8 47,2 0,0-1,1 1,1 0,1-1,1 1,1 0,0 0,1 1,1-1,1 1,1 0,0 1,18-28,-17 34,0 0,0 1,1 0,1 1,-1 0,2 0,-1 1,1 1,0 0,1 0,-1 2,1-1,1 2,17-5,4 1,1 2,0 2,0 1,50 3,-64 1,1 1,0 1,-1 2,1 0,-1 1,-1 1,1 1,-1 1,-1 1,1 1,-2 1,0 0,0 1,-1 2,-1 0,0 0,-1 2,-1 0,20 28,-29-35,0 1,0 0,-1 0,0 0,-1 1,0-1,-1 1,-1 0,0 0,0 1,-1-1,-1 0,0 0,-2 17,-1-9,0-1,-2 0,0 0,-1 0,-1-1,-1 0,0 0,-14 21,13-27,1 0,-2-1,0 0,0-1,-1 0,0 0,0-1,-1-1,-1 0,1 0,-21 7,16-7,-1-1,-1-2,1 0,-1 0,0-2,0 0,0-1,-26-2,34-1,0 0,0-1,0-1,0 0,0 0,0-1,1 0,0-1,0 0,0-1,0 0,-16-14,13 8,1 1,0-2,0 0,1 0,1-1,0-1,-13-27,18 32,0-2,2 1,-1 0,1-1,1 1,0-1,1 0,0 0,1 0,0 0,0 1,2-1,-1 0,2 0,0 1,0-1,1 1,0 0,1 0,0 0,0 1,2 0,-1 0,1 0,11-11,-6 7,1 1,1 1,0 0,31-19,-34 25,0 0,0 1,1 1,0 0,0 0,0 1,0 1,17-2,82-1,-97 5,0 1,0 1,0 0,0 1,26 8,-34-8,0 0,-1 0,1 1,-1 0,0 0,0 0,0 0,0 1,-1 0,0 0,0 0,0 1,-1-1,1 1,-1 0,-1 0,1 0,-1 0,0 0,1 10,1 1,-2 1,0-1,-1 1,0-1,-2 1,-3 27,-1-20,-1 0,-1-1,-1 0,-1 0,-1 0,-1-1,-1-1,-2 0,-29 39,10-23,0-2,-2-1,-2-1,-48 32,62-49,0-2,-2 0,1-2,-33 13,39-20,-1 0,-1-1,1 0,-1-2,1 0,-35-1,33-2,0-1,0 0,-35-9,49 9,0-2,0 1,0-1,0 0,0-1,1 1,0-1,0-1,0 1,0-1,1 0,-1 0,-8-12,6 7,1-1,0 1,0-2,-6-14,8 10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20.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54 564,'3'0,"1"-1,0 1,0-1,0 0,0 0,4-3,16-3,46-1,-1 3,100 5,-75 2,8-3,102 3,-175 2,34 8,-25-5,-31-5,0 0,0 1,0 0,0 0,0 0,0 1,-1 0,0 0,0 0,0 1,0 0,-1 0,1 1,-1-1,-1 1,5 7,-3-4,0 1,-1-1,-1 1,0 0,0 0,-1 0,0 1,0-1,-1 1,0 18,0-7,-1-13,-1 1,1-1,-1 1,-1-1,0 1,0-1,-1 1,-4 14,4-22,0 1,0-1,0 0,0 0,-1 0,1 0,-1 0,1 0,-1 0,1-1,-1 0,0 1,0-1,0 0,0 0,0-1,0 1,-4 0,-8 1,0-1,-21 0,8-3,-1-1,0-1,-30-9,-83-31,65 17,1-4,1-3,2-3,2-3,-68-52,82 56,43 28,0-1,1 0,0-1,-22-21,32 28,0-1,0 0,1 0,-1 0,1 0,0 0,1 0,-1 0,1-1,-1 1,1-1,1 1,-1-1,1 0,-1 1,2-7,-1 9,0-1,1 0,-1 1,1-1,0 1,0-1,0 1,0 0,0-1,0 1,1 0,-1 0,1 0,-1-1,1 2,0-1,0 0,0 0,0 1,0-1,0 1,1-1,-1 1,0 0,1 0,-1 0,1 0,-1 1,4-2,19-1,1 1,0 2,42 3,-7 0,-44-3,1 1,-1 2,0-1,0 2,25 8,-32-8,0 0,-1 1,1-1,-1 2,0-1,0 2,-1-1,0 1,0 0,9 10,-14-12,0 0,0 1,0-1,-1 0,0 1,0 0,0-1,0 1,-1 0,0 0,-1 0,1 0,-1 0,0 0,-1 0,1 0,-1 0,0 0,-1 0,1 0,-1-1,0 1,-1-1,1 1,-1-1,0 0,-1 0,1 0,-1 0,0-1,0 1,0-1,-8 6,-2-3,1-1,-1 1,0-2,0 0,0-1,-28 5,19-6,0-1,0-1,-40-4,58 3,1-1,-1 0,0 0,1 0,-1-1,1 1,0-1,-1 0,1-1,0 1,0-1,0 1,1-1,-6-5,4 2,0 0,0 0,1-1,0 1,0-1,1 0,0 0,-3-9,0-6,1-1,1 0,1 0,0-44,2 40,2-1,1 1,8-39,-7 54,0-1,2 0,0 1,0-1,1 2,0-1,1 0,0 1,10-11,-5 8,1 1,-1 0,2 1,0 1,0 0,1 1,1 0,0 1,0 1,0 1,1 0,0 1,0 1,1 0,0 1,-1 1,27-1,11 1,91 8,-115-2,0 1,0 2,-1 1,42 16,-64-20,-1 0,-1 1,1-1,0 1,-1 1,0-1,0 1,0 0,-1 0,0 1,0 0,0 0,0 0,-1 0,5 11,-4-7,-2 1,1 0,-1-1,-1 1,0 0,0 1,-1-1,0 0,-3 22,1-24,-1 0,0 0,0 0,-1 0,0-1,-1 1,0-1,0 0,0 0,-1 0,-1 0,1-1,-1 0,-1 0,1-1,-1 1,0-2,-9 7,-15 9,-1-2,-1-2,-38 16,59-27,-58 24,-96 47,164-75,-1-1,0 1,0-1,0 0,0 0,0 0,0 0,0 0,0-1,0 0,-1 1,1-1,0 0,0 0,-4-1,6 0,-1 0,0 0,0 0,1 0,-1 0,0 0,1 0,-1-1,1 1,0-1,-1 1,1-1,0 1,0-1,0 0,0 1,0-1,1 0,-1 0,0 0,1 0,-1 0,1 0,0 1,0-4,-17-81,13 67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30.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0 229,'11'-1,"0"0,0-1,-1 0,1-1,0 0,10-5,11-2,63-17,0 4,2 5,195-12,199 29,-297 3,127 11,-48-1,1-21,-137-6,242-14,-222 31,-785 14,-7-1,3-44,465 5,-49-3,92 14,-44-1,147 14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33.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423 132,'1170'0,"-1090"0,0 4,-1 3,0 4,100 25,-56 0,311 75,-389-102,27 6,1-3,131 4,-192-16,0 0,-1 1,1 0,0 0,-1 1,0 1,1 0,18 8,-30-11,1 0,-1 0,1 0,-1 1,1-1,-1 0,1 0,-1 0,0 1,1-1,-1 0,1 0,-1 1,0-1,1 0,-1 1,0-1,1 1,-1-1,0 0,1 1,-1-1,0 1,0-1,0 1,1-1,-1 1,0-1,0 1,0-1,0 1,0-1,0 1,0-1,0 1,0-1,0 1,0-1,0 1,0-1,-1 1,1-1,0 0,0 1,0-1,-1 1,1-1,0 1,-1-1,1 0,0 1,-1-1,1 0,0 1,-1-1,1 0,-1 1,1-1,-1 0,1 0,-1 0,1 1,-1-1,-33 12,-9-4,-1-2,0-2,-74-3,73-1,-1243-1,830-30,207 10,-88-13,268 27,39 4,-46-9,63 7,0-1,1 0,0 0,-23-15,22 11,-1 2,-32-14,4 10,31 9,0 0,0-1,0-1,-16-8,28 13,-1-1,1 1,0-1,0 1,0-1,0 1,0-1,0 0,0 0,0 0,0 1,0-1,0 0,1 0,-1 0,0 0,1 0,-1 0,1-1,-1 1,1 0,-1 0,1 0,0-1,0 1,-1 0,1 0,0 0,0-1,0 1,0 0,1 0,-1-1,0 1,0 0,1 0,-1 0,1-1,-1 1,1 0,-1 0,1 0,0 0,-1 0,1 0,0 0,0 0,0 0,0 1,1-2,5-4,1 0,-1 1,1 0,0 0,12-5,43-16,2 3,0 2,1 3,1 3,117-11,345 12,-432 14,335 22,0 22,-124-12,28-22,-329-11,1 2,-1-1,0 1,9 1,0 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36.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710 255,'106'0,"295"6,-291 1,179 34,36 20,-185-37,45 12,90 15,-4-12,195 33,-389-62,0-3,133-4,-167-4,-31 0,-13-3,-21-6,-258-71,191 58,-274-78,-497-115,495 168,-2 25,45 3,88-7,118 12,-147-2,197 18,-126-15,152 9,-56-1,75 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6:43.3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0 181,'164'-6,"-163"6,182-15,-169 14,1146-87,-264 67,0 23,-524-1,417 26,-62-2,-659-24,910-3,-521-22,23-1,-15 24,-19 0,-75-24,1-1,178 25,-261 2,-185 1,0 5,0 3,151 37,503 83,-709-125,56-1,-104-4,-1 0,1 0,0-1,-1 1,1 0,0 0,-1 0,1 0,0 0,-1 0,1 0,0 0,-1 1,1-1,0 0,-1 0,1 0,-1 1,1-1,0 0,-1 1,1-1,-1 0,1 1,0 0,-14 8,-30 7,-61 6,-116 9,122-18,-345 19,-2-30,289-2,-2263-2,1643 43,3 52,138-47,0-48,-207-54,825 54,-700-47,-244-24,910 67,-345-45,6-28,369 74,0 1,-42-3,42 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7:20.8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3 613,'0'-43,"-2"23,2 1,0-1,1 0,2 1,-1 0,11-34,-12 51,0-1,0 1,0 0,1-1,-1 1,1 0,-1 0,1 0,0 0,0 1,-1-1,1 0,1 1,-1-1,0 1,0 0,4-2,2 0,1 1,-1-1,18-1,14-4,17-8,1 1,1 4,0 2,0 2,79 2,-112 6,30 1,-52-2,-1-1,0 1,0 0,0-1,0 0,0 0,0 0,0 0,0 0,-1 0,1-1,0 1,3-4,-5 4,-1 1,1-1,-1 1,1-1,-1 1,0-1,1 0,-1 1,0-1,0 0,1 1,-1-1,0 0,0 1,0-1,0 0,0 1,0-1,0 0,0 0,0 1,0-1,0 0,0 1,-1-1,1 0,0 1,0-1,-1 0,1 1,0-1,-1 1,1-1,-1 1,1-1,-1 0,1 1,-1 0,1-1,-1 1,0-1,-28-16,-8 3,28 11,-1-1,1 1,0-1,0-1,0 0,1 0,-9-7,-3-4,-1 2,0 0,-1 1,0 1,-1 2,-36-13,-24-11,68 27,-1 1,0 1,0 1,0 0,0 1,-1 0,0 2,1 0,-1 1,-24 2,21 2,3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7:51.4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7:52.7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3684 0,'-78'109,"-19"26,-47 66,-44 60,-1430 2084,804-993,535-869,69-75,106-190,77-170,-1-2,-51 63,66-92,9-9,6-9,8-10,0-1,12-19,0 0,909-1164,-902 1158,1138-1338,-992 1175,389-516,-179 207,90-86,-423 528,119-148,-133 165,48-83,-48 70,-2 14,-26 37,0-1,-1 0,12-24,-12 19,-1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09.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0 104,'168'-13,"-103"5,118-15,112-8,-121 18,80-2,-199 15,23-1,147 19,-177-14,-37-4,0 1,0 0,-1 0,1 1,14 5,-25-7,1 0,0 0,0 1,-1-1,1 0,0 0,-1 1,1-1,0 1,-1-1,1 0,0 1,-1-1,1 1,-1-1,1 1,-1 0,1-1,-1 1,1-1,-1 1,0 0,1 0,-1-1,0 1,0 0,0-1,1 1,-1 0,0 0,0-1,0 1,0 0,0 0,0-1,0 1,0 0,-1 0,1-1,0 1,0 0,-1 0,1-1,0 1,-1 0,0 0,-1 2,0-1,0 1,-1-1,1 0,-1 1,0-1,1 0,-1-1,-6 4,-9 3,-1-2,-1 0,-32 6,-65 4,63-10,-111 7,-205-10,183-5,-114 2,280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09:59.9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84 155,'16'501,"-2"-339,39 172,-45-297,-2 1,-2 1,0 39,-23-158,-14-56,17 81,3-2,-10-99,21-164,3 191,-1 115,0 0,1 0,1 0,0 0,1 0,0 1,1-1,0 1,2 0,-1 0,1 1,1-1,0 1,1 1,1 0,-1 0,2 0,10-9,0 2,1 0,1 1,1 1,1 1,0 2,0 0,1 1,28-8,-39 16,0 0,0 1,1 0,-1 1,1 1,0 0,-1 1,1 1,0 0,-1 1,1 0,-1 2,0-1,1 2,-2 0,25 12,-23-8,-1 0,0 1,-1 0,0 1,0 0,-1 1,16 22,-20-24,-1 0,-1 1,0 0,0 0,-1 0,0 0,-1 1,-1 0,0 0,0 0,0 14,0 20,-3 0,-1 0,-3 0,-1-1,-3 1,-18 62,17-80,-1-1,0 0,-2-1,-2 0,0-1,-1 0,-30 35,-24 22,-3-4,-4-3,-95 73,49-64,19-14,94-63,1 1,0 0,-10 13,-16 15,21-26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0:06.404"/>
    </inkml:context>
    <inkml:brush xml:id="br0">
      <inkml:brushProperty name="width" value="0.1" units="cm"/>
      <inkml:brushProperty name="height" value="0.1" units="cm"/>
      <inkml:brushProperty name="color" value="#E71224"/>
    </inkml:brush>
  </inkml:definitions>
  <inkml:trace contextRef="#ctx0" brushRef="#br0">54 715 24575,'13'318'0,"0"-51"0,-13-229 0,1 55 0,3 1 0,24 127 0,-9-102 0,-19-117 0,1 1 0,0-1 0,-1 1 0,1-1 0,0 0 0,0 1 0,1-1 0,-1 0 0,0 0 0,1 1 0,-1-1 0,1 0 0,0-1 0,0 1 0,0 0 0,0 0 0,0-1 0,0 1 0,0-1 0,0 0 0,0 1 0,1-1 0,-1 0 0,1-1 0,-1 1 0,1 0 0,-1-1 0,1 1 0,-1-1 0,5 0 0,0 1 0,0-1 0,0-1 0,0 1 0,0-1 0,0 0 0,0-1 0,-1 1 0,1-2 0,0 1 0,9-5 0,19-15 0,43-33 0,-6 4 0,66-43 0,72-46 0,-196 132 0,11-6 0,40-33 0,-57 41 0,0-1 0,-1-1 0,0 0 0,-1 0 0,0 0 0,0-1 0,0 1 0,6-17 0,-3 4 0,-2-1 0,0-1 0,-2 1 0,0-1 0,2-37 0,-4-119 0,-4 125 0,-1-8 0,-3 0 0,-3 1 0,-2 0 0,-3 1 0,-23-67 0,29 108 0,-1 0 0,-1 1 0,-1 0 0,0 0 0,-2 1 0,0 0 0,-1 1 0,0 0 0,-1 1 0,-20-16 0,14 15 0,-1 0 0,-1 2 0,0 0 0,0 2 0,-1 0 0,-1 2 0,-43-13 0,-120-25 0,147 41 0,0 1 0,-72 0 0,101 6 0,0 0 0,0 1 0,0 1 0,1 0 0,-16 4 0,19-3 0,0 0 0,0 0 0,1 1 0,-1 0 0,1 0 0,0 0 0,0 1 0,-10 10 0,11-9 0,-1 0 0,1 0 0,0 1 0,1-1 0,-1 1 0,1 0 0,1 0 0,-1 1 0,1-1 0,0 1 0,1 0 0,0-1 0,0 1 0,1 0 0,0 0 0,0 0 0,1 1 0,0 9 0,0 42 0,2-1 0,14 78 0,10-25 0,-21-81 0,-1-1 0,-1 1 0,-2 0 0,-3 39 0,1-13 0,0 1007 0,1-1060 0,0 1 0,0-1 0,1 0 0,-1 0 0,1 0 0,0 0 0,0 0 0,0-1 0,0 1 0,3 4 0,-3-6 0,1 0 0,-1 0 0,1-1 0,-1 1 0,1 0 0,0-1 0,0 1 0,0-1 0,0 0 0,0 1 0,0-1 0,0 0 0,0 0 0,0 0 0,0-1 0,1 1 0,-1 0 0,5 0 0,23 1 0,0 0 0,1-2 0,39-5 0,-64 4 0,19-3 0,0-1 0,0-1 0,-1-1 0,39-17 0,-1 1 0,157-62 0,-57 21 0,-14 21 0,-48 16 0,-78 21 0,-13 4 0,-1 0 0,-1-1 0,1 1 0,14-9 0,-19 9 0,0 0 0,-1 0 0,1 0 0,0-1 0,-1 1 0,0-1 0,0 0 0,0 0 0,0 0 0,0 0 0,0 0 0,-1 0 0,1 0 0,-1 0 0,1-6 0,13-53 0,9-99 0,-18 109 0,8-83 0,-9-265 0,-9 365 0,0-1 0,-2 1 0,-2 0 0,-1 1 0,-16-40 0,-4 5 0,-52-92 0,50 109 0,-2 2 0,-2 1 0,-82-87 0,86 101 0,26 27 0,-1 1 0,0 0 0,0 0 0,0 1 0,-1 0 0,0 0 0,0 0 0,0 1 0,-1 0 0,0 0 0,-16-6 0,-6 2 0,2 1 0,-30-12 0,45 15 0,1 1 0,-1 1 0,0 0 0,0 0 0,-25-1 0,-70 5 0,53 1 0,48-2 0,1 0 0,-1 1 0,0-1 0,1 1 0,-1 1 0,1-1 0,0 1 0,-1 0 0,1 1 0,0-1 0,0 1 0,1 0 0,-1 1 0,0-1 0,1 1 0,0 1 0,0-1 0,0 0 0,1 1 0,-1 0 0,1 0 0,0 1 0,-3 6 0,-18 31 0,-45 84 0,60-104 0,1 0 0,0 0 0,-9 46 0,15-55 0,-5 29 0,2-1 0,-3 61 0,11 74-1365,-2-155-5461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0:14.4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767 49,'536'-1,"515"1,-5 25,421 23,5-59,208-26,1504 39,-4736-24,1178 7,-698-22,-3 40,-1089 88,639-24,-580 38,1682-70,11 36,349-56,-271 51,250-62,64-5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2:32.932"/>
    </inkml:context>
    <inkml:brush xml:id="br0">
      <inkml:brushProperty name="width" value="0.1" units="cm"/>
      <inkml:brushProperty name="height" value="0.1" units="cm"/>
      <inkml:brushProperty name="color" value="#E71224"/>
    </inkml:brush>
  </inkml:definitions>
  <inkml:trace contextRef="#ctx0" brushRef="#br0">794 1 24575,'-13'0'0,"1"1"0,-1 1 0,1 0 0,0 1 0,-18 6 0,-59 28 0,47-18 0,-12 3 0,-8 4 0,-109 61 0,154-75 0,1 1 0,0 1 0,1 0 0,0 1 0,1 0 0,1 2 0,1-1 0,0 2 0,1-1 0,1 1 0,-11 26 0,-6 24 0,-32 128 0,57-190 0,-5 24 0,1 0 0,-4 49 0,9-62 0,1-1 0,1 1 0,0-1 0,1 1 0,0-1 0,8 24 0,-8-35 0,0 1 0,1-1 0,0 1 0,-1-1 0,2 0 0,-1 0 0,1-1 0,-1 1 0,1-1 0,1 1 0,6 5 0,-3-4 0,1-1 0,-1 0 0,1 0 0,0-1 0,0 0 0,13 4 0,5-1 0,-1-2 0,1-1 0,0 0 0,32-1 0,190-3 0,-106-1 0,-137 1 0,-3 0 0,0 0 0,0 0 0,0 0 0,1 0 0,-1 0 0,0 0 0,0-1 0,0 0 0,0 0 0,0 0 0,0 0 0,0 0 0,0 0 0,3-3 0,-6 4 0,0-1 0,1 1 0,-1 0 0,0-1 0,0 1 0,0-1 0,0 1 0,0-1 0,0 1 0,0-1 0,0 1 0,0 0 0,0-1 0,0 1 0,0-1 0,0 1 0,0-1 0,-1 1 0,1-1 0,0 1 0,0 0 0,0-1 0,-1 1 0,1-1 0,0 1 0,-1 0 0,1-1 0,-1 1 0,-11-13 0,10 10 0,-13-11 0,-1 1 0,-1 0 0,0 2 0,-32-18 0,29 18 0,0-1 0,1 0 0,-33-29 0,40 30 0,7 6 0,-1 1 0,1-1 0,1-1 0,-1 1 0,-5-8 0,38 26 0,-3 2 0,28 9 0,-29-13 0,42 24 0,-59-29 0,-1-1 0,0 1 0,0 0 0,0 0 0,4 7 0,19 19 0,-22-26 0,0 0 0,0-1 0,0 0 0,1 0 0,0-1 0,0 0 0,11 4 0,-17-7 0,1 0 0,-1-1 0,1 1 0,-1 0 0,1 1 0,-1-1 0,0 0 0,0 1 0,0-1 0,0 1 0,0-1 0,0 1 0,0 0 0,0 0 0,0 0 0,-1 0 0,1 0 0,-1 1 0,0-1 0,0 0 0,0 1 0,0-1 0,0 0 0,0 1 0,0-1 0,-1 1 0,0 0 0,1-1 0,-1 1 0,0-1 0,0 1 0,0 0 0,0-1 0,-1 1 0,1-1 0,-1 1 0,0-1 0,1 1 0,-3 3 0,-2 5 0,0-1 0,0-1 0,-1 1 0,0-1 0,-1 0 0,0 0 0,-16 14 0,-31 37 0,42-45 0,-1-1 0,0 0 0,-29 22 0,22-20-38,0 2 0,1 0-1,-16 21 1,12-15-1174,8-8-5614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2:38.232"/>
    </inkml:context>
    <inkml:brush xml:id="br0">
      <inkml:brushProperty name="width" value="0.1" units="cm"/>
      <inkml:brushProperty name="height" value="0.1" units="cm"/>
      <inkml:brushProperty name="color" value="#E71224"/>
    </inkml:brush>
  </inkml:definitions>
  <inkml:trace contextRef="#ctx0" brushRef="#br0">1400 1 24575,'-20'1'0,"-1"1"0,1 1 0,-1 1 0,1 0 0,-30 13 0,20-8 0,-69 23 0,2 4 0,-107 57 0,148-63 0,1 3 0,2 1 0,2 3 0,-85 79 0,90-70 0,1 1 0,3 2 0,2 3 0,3 0 0,-41 75 0,70-109 0,1 0 0,0 0 0,1 0 0,-3 20 0,-8 77 0,14-91 0,-6 26 0,-27 93 0,19-89 0,-9 65 0,12-25 0,-4 132 0,18-191 0,-1-5 0,1 0 0,5 32 0,-4-54 0,1 1 0,0-1 0,0 1 0,1-1 0,0 0 0,0 0 0,1 0 0,0 0 0,1-1 0,0 0 0,9 12 0,74 62 0,-27-27 0,-37-33 0,0 0 0,2-2 0,0 0 0,1-2 0,1-1 0,51 21 0,-17-10 0,-12-5 0,82 24 0,-97-40 0,0-1 0,1-2 0,-1-1 0,57-5 0,-15 1 0,-54 0 0,0 0 0,0-1 0,0-1 0,-1-1 0,1-2 0,-1 0 0,27-13 0,-28 13 0,0 1 0,0 0 0,39-3 0,-57 8 0,-1 1 0,0 0 0,0-1 0,0 1 0,0 0 0,-1-1 0,1 0 0,0 1 0,0-1 0,0 0 0,-1 0 0,1 0 0,0 0 0,-1 0 0,1 0 0,-1-1 0,1 1 0,-1-1 0,1 1 0,-1-1 0,2-2 0,-3 3 0,1-1 0,-1 1 0,0-1 0,0 1 0,0-1 0,0 1 0,0-1 0,0 0 0,0 1 0,0-1 0,0 1 0,-1-1 0,1 1 0,-1 0 0,1-1 0,-1 1 0,1-1 0,-1 1 0,0 0 0,0-1 0,0 1 0,0 0 0,0 0 0,0 0 0,0 0 0,0 0 0,-2-1 0,-5-5 0,0 0 0,-1 1 0,0 0 0,-1 1 0,1 0 0,-1 0 0,0 1 0,0 0 0,-1 1 0,1 0 0,-1 1 0,-12-1 0,-17-1 0,-76 2 0,100 2 0,-87 2 0,135 0 0,48 8 0,9 2 0,79-11 0,-5 1 0,-151-1 0,0 0 0,0 0 0,0 1 0,0 1 0,-1 0 0,1 1 0,17 8 0,-28-12 0,1 1 0,-1 0 0,0 0 0,0 0 0,0 1 0,0-1 0,0 0 0,0 0 0,0 0 0,0 1 0,0-1 0,-1 0 0,1 1 0,0-1 0,-1 1 0,1-1 0,-1 1 0,0-1 0,1 1 0,-1-1 0,0 1 0,0 0 0,0-1 0,0 1 0,0-1 0,0 1 0,-1-1 0,1 1 0,0-1 0,-1 1 0,1-1 0,-1 1 0,0-1 0,1 1 0,-2 1 0,-4 7 0,-1 0 0,1 0 0,-16 16 0,8-10 0,-157 175 0,128-147 0,16-16 0,1 1 0,1 1 0,1 2 0,-28 49 0,23-35-1365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2:41.114"/>
    </inkml:context>
    <inkml:brush xml:id="br0">
      <inkml:brushProperty name="width" value="0.1" units="cm"/>
      <inkml:brushProperty name="height" value="0.1" units="cm"/>
      <inkml:brushProperty name="color" value="#E71224"/>
    </inkml:brush>
  </inkml:definitions>
  <inkml:trace contextRef="#ctx0" brushRef="#br0">1 1 24575,'237'8'0,"-202"-5"0,1 3 0,-1 1 0,-1 1 0,55 21 0,54 18 0,-137-45 0,-1 1 0,0-1 0,0 1 0,0 0 0,-1 0 0,1 1 0,-1 0 0,1-1 0,-1 1 0,0 1 0,5 7 0,3 5 0,17 36 0,-9-16 0,-6-9 0,-1 1 0,-2 1 0,14 51 0,-18-50 0,-1-1 0,-2 1 0,2 39 0,-10 94 0,3-145 0,-1 0 0,-1 0 0,-1 0 0,0 0 0,-1-1 0,-1 0 0,-1 0 0,0 0 0,-2 0 0,0-1 0,-1-1 0,0 0 0,-19 22 0,11-19 0,-2 0 0,0-2 0,-1 0 0,0-1 0,-2-1 0,1-2 0,-28 13 0,35-18 0,0 0 0,0-2 0,-1 0 0,1 0 0,-1-2 0,-1 0 0,-32 4 0,48-8 0,-8 1 0,1-1 0,0 0 0,0-1 0,0 1 0,-13-4 0,20 3 0,-1 1 0,1 0 0,0-1 0,-1 0 0,1 1 0,0-1 0,0 0 0,0 1 0,0-1 0,0 0 0,0 0 0,0 0 0,0 0 0,0 0 0,0 0 0,0 0 0,1 0 0,-1-1 0,0 1 0,1 0 0,-1 0 0,1-1 0,-1 1 0,1 0 0,0-1 0,0 1 0,-1 0 0,1-1 0,0 1 0,0 0 0,0-1 0,0 1 0,1 0 0,-1-1 0,0 1 0,1 0 0,-1-1 0,0 1 0,1 0 0,0 0 0,0-3 0,7-11 0,0 0 0,2 1 0,-1 0 0,1 0 0,23-22 0,-17 18 0,63-60 0,0 2 0,-117 114 0,-51 42 0,-35 32 0,-13 21 0,133-129 0,0-1 0,1 1 0,-1 0 0,1 1 0,0-1 0,1 1 0,-1-1 0,1 1 0,0 0 0,0 0 0,0 0 0,0 0 0,0 9 0,1-12 0,1 1 0,-1 0 0,1 0 0,0-1 0,0 1 0,1 0 0,-1 0 0,0-1 0,1 1 0,0 0 0,-1-1 0,1 1 0,0-1 0,1 1 0,-1-1 0,0 1 0,1-1 0,-1 0 0,1 1 0,0-1 0,0 0 0,-1 0 0,1 0 0,1-1 0,-1 1 0,0 0 0,3 1 0,35 15 0,12 7 0,-40-17 0,1-2 0,1 1 0,-1-2 0,1 0 0,22 5 0,73 9 0,-33-14-1365,-54-5-5461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2:56.629"/>
    </inkml:context>
    <inkml:brush xml:id="br0">
      <inkml:brushProperty name="width" value="0.1" units="cm"/>
      <inkml:brushProperty name="height" value="0.1" units="cm"/>
      <inkml:brushProperty name="color" value="#E71224"/>
    </inkml:brush>
  </inkml:definitions>
  <inkml:trace contextRef="#ctx0" brushRef="#br0">1303 1 24575,'-57'0'0,"-135"3"0,154 0 0,-1 2 0,-73 19 0,68-11 0,1 3 0,0 1 0,2 2 0,0 2 0,1 1 0,-60 46 0,75-49 0,-40 30 0,-93 90 0,101-79 0,-92 130 0,141-177 0,0 0 0,2 0 0,0 1 0,0-1 0,1 1 0,1 1 0,0-1 0,1 1 0,-1 15 0,1 3 0,2 1 0,6 64 0,-4-92 0,0-1 0,0 0 0,0 0 0,1 1 0,0-1 0,0 0 0,0-1 0,0 1 0,1 0 0,0-1 0,0 1 0,0-1 0,1 0 0,-1 0 0,1 0 0,5 4 0,6 3 0,0-1 0,1 0 0,24 10 0,-26-12 0,25 8 0,0-1 0,1-3 0,83 16 0,-69-19 0,99 3 0,58-13 0,-86-1 0,-51 3 0,69-3 0,-141 2 0,0-1 0,1 1 0,-1 0 0,0-1 0,0 0 0,0 1 0,0-1 0,0 0 0,1 0 0,-2 0 0,5-2 0,-5 2 0,-1 0 0,1 1 0,0-1 0,-1 0 0,1 0 0,0 0 0,-1 1 0,1-1 0,-1 0 0,1 0 0,-1 0 0,0 0 0,1 0 0,-1 0 0,0 0 0,0 0 0,0 0 0,1 0 0,-1-1 0,-1 0 0,1 0 0,-1 0 0,1 0 0,-1 0 0,0 0 0,0 1 0,0-1 0,0 0 0,0 0 0,0 1 0,0-1 0,-1 1 0,1-1 0,-1 1 0,1 0 0,-1-1 0,1 1 0,-1 0 0,0 0 0,1 0 0,-1 0 0,0 0 0,0 1 0,-3-2 0,-13-2 0,-1 0 0,1 1 0,-1 1 0,1 1 0,-1 0 0,-29 4 0,3-2 0,-307 2 0,542 6 0,-83 1 0,153-4 0,-225-7 0,-27 1 0,0 0 0,0 1 0,0 0 0,0 0 0,10 3 0,-17-4 0,1 1 0,-1-1 0,1 1 0,-1-1 0,1 1 0,-1 0 0,0-1 0,1 1 0,-1 0 0,0 0 0,0 0 0,0 0 0,0 0 0,0 1 0,0-1 0,0 0 0,0 0 0,0 1 0,0-1 0,-1 0 0,1 1 0,0-1 0,-1 1 0,0-1 0,1 1 0,-1-1 0,0 1 0,1-1 0,-1 1 0,0-1 0,0 1 0,0 0 0,-1-1 0,0 3 0,0 2 0,-1 0 0,1-1 0,-2 1 0,1-1 0,-1 0 0,1 1 0,-1-1 0,-7 8 0,-37 38 0,9-10 0,22-23 0,-1-1 0,0 0 0,-2-1 0,-28 19 0,31-22 0,1 1 0,0 0 0,-22 29 0,22-25 0,0 0 0,-29 24 0,34-33 0,1 1 0,0 0 0,0 0 0,1 1 0,1 0 0,-12 22 0,11-18 0,-1 0 0,0-1 0,-19 23 0,7-17 265,-15 19-1895,25-22-5196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2:59.382"/>
    </inkml:context>
    <inkml:brush xml:id="br0">
      <inkml:brushProperty name="width" value="0.1" units="cm"/>
      <inkml:brushProperty name="height" value="0.1" units="cm"/>
      <inkml:brushProperty name="color" value="#E71224"/>
    </inkml:brush>
  </inkml:definitions>
  <inkml:trace contextRef="#ctx0" brushRef="#br0">2239 181 24575,'-66'-27'0,"-127"-35"0,166 54 0,-71-17 0,-1 5 0,-1 3 0,0 5 0,-153 2 0,71 19 0,153-5 0,1 1 0,0 2 0,0 1 0,-35 14 0,-179 94 0,204-94 0,1 2 0,1 1 0,2 2 0,-37 36 0,-149 196 0,168-193 0,22-29 0,3 2 0,1 1 0,2 1 0,-21 49 0,32-60 0,3 0 0,0 0 0,2 1 0,1 1 0,1-1 0,2 1 0,0 35 0,7 70 0,0-115 0,0 0 0,1 0 0,1 0 0,10 24 0,4 1 0,3-2 0,2-1 0,1 0 0,2-2 0,2-1 0,60 64 0,-22-37 0,3-3 0,126 91 0,-139-116 0,2-3 0,2-2 0,1-2 0,1-4 0,1-2 0,118 32 0,-142-51 0,1-2 0,64 2 0,83-10 0,-83-1 0,204 3 0,-305 0 0,0 0 0,0 0 0,0-1 0,0 1 0,0-1 0,0 0 0,-1 0 0,1 0 0,0-1 0,-1 1 0,1-1 0,-1 0 0,6-3 0,-8 3 0,1 1 0,-1-1 0,1 0 0,-1 1 0,0-1 0,0 0 0,1 0 0,-1 0 0,-1 0 0,1 0 0,0 0 0,0 0 0,-1 0 0,1 0 0,-1 0 0,0 0 0,0-1 0,1 1 0,-1 0 0,-1 0 0,1 0 0,0 0 0,0-1 0,-1 1 0,1 0 0,-2-2 0,0-2 0,-1 0 0,0 0 0,0 0 0,0 1 0,-1-1 0,0 1 0,0 0 0,0 0 0,0 0 0,-9-6 0,3 3 0,0 0 0,0 1 0,0 1 0,-21-10 0,18 11 0,0 0 0,0 2 0,-1-1 0,1 2 0,-24-2 0,-72 4 0,64 1 0,-58-1 0,-104 3 0,204-2 0,0-1 0,0 0 0,0 1 0,0 0 0,0 0 0,0 0 0,0 0 0,-5 2 0,8-2 0,0-1 0,0 0 0,-1 0 0,1 0 0,0 0 0,0 1 0,-1-1 0,1 0 0,0 0 0,0 1 0,0-1 0,-1 0 0,1 0 0,0 1 0,0-1 0,0 0 0,0 0 0,0 1 0,0-1 0,0 0 0,0 1 0,0-1 0,0 0 0,-1 1 0,1-1 0,1 0 0,-1 0 0,0 1 0,0-1 0,0 0 0,0 1 0,1 0 0,-1 0 0,1 0 0,0 0 0,0 0 0,0-1 0,0 1 0,-1 0 0,1 0 0,0-1 0,0 1 0,1-1 0,-1 1 0,1 0 0,38 15 0,71 19 0,14 5 0,-102-32 0,0-1 0,1-1 0,0-2 0,0 0 0,41 1 0,-44-4 0,-10 1 0,1 0 0,-1 1 0,0 0 0,0 0 0,0 1 0,0 1 0,-1-1 0,1 2 0,12 9 0,-19-12 0,-1 0 0,0 0 0,0 1 0,-1-1 0,1 1 0,-1 0 0,0 0 0,0 0 0,0 0 0,0 0 0,-1 1 0,1-1 0,-1 0 0,0 1 0,-1-1 0,1 1 0,-1 8 0,1 6 0,-2-1 0,-6 37 0,5-41 0,-1-1 0,-1 1 0,0-1 0,-1 1 0,-1-1 0,0-1 0,-11 20 0,5-16 0,0-1 0,0 0 0,-2-1 0,-27 24 0,-33 27 0,28-23 0,-68 47 0,94-78-1365,3-3-5461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3:02.092"/>
    </inkml:context>
    <inkml:brush xml:id="br0">
      <inkml:brushProperty name="width" value="0.1" units="cm"/>
      <inkml:brushProperty name="height" value="0.1" units="cm"/>
      <inkml:brushProperty name="color" value="#E71224"/>
    </inkml:brush>
  </inkml:definitions>
  <inkml:trace contextRef="#ctx0" brushRef="#br0">1 29 24575,'22'-1'0,"-1"-1"0,25-5 0,18-3 0,72 2 0,151 11 0,-274-3 0,0 1 0,0 1 0,-1 1 0,1-1 0,-1 2 0,1 0 0,21 10 0,-28-10 0,1-1 0,-1 2 0,0-1 0,0 1 0,0 0 0,-1 0 0,1 0 0,-1 1 0,-1 0 0,1 0 0,-1 0 0,0 1 0,0-1 0,4 13 0,1 9 0,-1 1 0,-1 0 0,-2 0 0,-1 1 0,-1-1 0,-2 1 0,0 0 0,-6 40 0,1-45 0,-1-1 0,-1 0 0,-1 0 0,-2 0 0,0-1 0,-21 38 0,15-38 0,-1 0 0,-1-1 0,-1-1 0,0-1 0,-42 35 0,40-37 0,-14 10 0,-64 41 0,4-4 0,80-54 0,-26 19 0,38-28 0,0-1 0,0 0 0,-1 0 0,1 0 0,0 0 0,0 0 0,-1 0 0,1-1 0,-1 1 0,1-1 0,0 0 0,-1 1 0,1-1 0,-1 0 0,1-1 0,-3 1 0,4-1 0,0 1 0,-1 0 0,1-1 0,0 1 0,0-1 0,1 1 0,-1-1 0,0 1 0,0-1 0,0 0 0,0 0 0,0 1 0,1-1 0,-1 0 0,0 0 0,1 0 0,-1 0 0,1 0 0,-1 0 0,1 0 0,-1-1 0,0-1 0,0 1 0,1-1 0,0 1 0,-1-1 0,1 0 0,0 0 0,0 1 0,1-5 0,1-4 0,1-1 0,0 1 0,6-12 0,-9 22 0,25-52 0,1 0 0,39-56 0,-25 43 0,-32 53 0,-1 0 0,-1-1 0,8-25 0,-14 39 0,0-1 0,1 0 0,-1 1 0,0-1 0,0 0 0,0 1 0,0-1 0,1 0 0,-1 0 0,0 1 0,0-1 0,0 0 0,0 0 0,-1 1 0,1-1 0,0 0 0,0 0 0,0 1 0,-1-1 0,1 0 0,0 1 0,-1-1 0,1 0 0,0 1 0,-1-1 0,1 1 0,-1-1 0,1 0 0,-1 1 0,0-1 0,-1 0 0,1 1 0,-1-1 0,1 1 0,-1 0 0,0-1 0,1 1 0,-1 0 0,0 0 0,1 0 0,-1 0 0,0 0 0,1 1 0,-3 0 0,-5 1 0,1 1 0,-1 0 0,-15 7 0,-10 9 0,-8 2 0,-54 39 0,84-51 0,1 0 0,0 0 0,0 1 0,1 0 0,0 1 0,1 1 0,1-1 0,-15 26 0,20-30 0,0 1 0,0-1 0,1 1 0,0 0 0,0 0 0,1 0 0,0 0 0,0 16 0,1-20 0,0 0 0,0 0 0,1 0 0,-1 0 0,1 0 0,0 0 0,0 0 0,1 0 0,-1 0 0,1 0 0,0-1 0,0 1 0,0-1 0,0 1 0,1-1 0,-1 0 0,1 0 0,0 0 0,4 3 0,18 9 0,1-1 0,0-2 0,1 0 0,1-2 0,45 11 0,-40-13 0,-1 2 0,0 1 0,55 29 0,-31-7-682,82 66-1,-115-80-6143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3:13.872"/>
    </inkml:context>
    <inkml:brush xml:id="br0">
      <inkml:brushProperty name="width" value="0.1" units="cm"/>
      <inkml:brushProperty name="height" value="0.1" units="cm"/>
      <inkml:brushProperty name="color" value="#E71224"/>
    </inkml:brush>
  </inkml:definitions>
  <inkml:trace contextRef="#ctx0" brushRef="#br0">0 34 24575,'7'5'0,"0"-1"0,0 1 0,0 0 0,-1 0 0,11 12 0,10 8 0,338 240 0,-320-236 0,98 45 0,-116-63 0,0-2 0,0 0 0,1-2 0,0 0 0,41 3 0,-65-10 0,-1 0 0,1 1 0,-1-1 0,1-1 0,-1 1 0,1 0 0,-1-1 0,1 0 0,-1 0 0,0 0 0,1 0 0,-1-1 0,5-2 0,-6 3 0,0-1 0,0 0 0,0-1 0,0 1 0,0 0 0,0 0 0,0-1 0,-1 1 0,0-1 0,1 0 0,-1 1 0,0-1 0,0 0 0,0 0 0,-1 0 0,2-4 0,0-10 0,-1 1 0,-1 0 0,0 0 0,-1-1 0,0 1 0,-1 0 0,-9-30 0,-43-106 0,52 148 0,-3-9 0,-1 0 0,0 0 0,-1 1 0,0 0 0,-1 0 0,0 1 0,-12-13 0,16 20 0,0 1 0,0 0 0,0-1 0,0 1 0,0 1 0,-1-1 0,1 1 0,-1-1 0,1 1 0,-1 0 0,0 1 0,0-1 0,0 1 0,0 0 0,0 1 0,0-1 0,0 1 0,0 0 0,-1 0 0,1 0 0,0 1 0,0 0 0,-5 1 0,4 0 0,0 1 0,0 0 0,0 0 0,0 0 0,0 0 0,1 1 0,-1 0 0,1 0 0,0 1 0,1 0 0,-1-1 0,1 2 0,-7 8 0,-1 4 0,1 1 0,-16 37 0,9-10 0,2 1 0,-11 52 0,-12 99 0,22-101 0,-17 93 0,9 0 0,-1 351 0,27-496-1365,-1-25-5461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11.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1,'17'1,"1"0,-1 1,18 5,10 2,359 62,-283-53,173 4,125-23,-210-2,-80 3,705-27,-821 26,276-22,0 23,-229 7,95 24,-94-17,89 9,184-19,-191-6,-80-1,88-13,60-24,-204 39,20-5,43-8,92-8,-17 11,141-4,-272 15,-5 1,-1-1,1-1,-1 1,16-4,-8-2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3:19.499"/>
    </inkml:context>
    <inkml:brush xml:id="br0">
      <inkml:brushProperty name="width" value="0.1" units="cm"/>
      <inkml:brushProperty name="height" value="0.1" units="cm"/>
      <inkml:brushProperty name="color" value="#E71224"/>
    </inkml:brush>
  </inkml:definitions>
  <inkml:trace contextRef="#ctx0" brushRef="#br0">0 790 24575,'32'56'0,"62"80"0,-55-82 0,-36-49 0,3 4 0,0 0 0,1 0 0,1-1 0,14 13 0,-21-19 0,1-1 0,0 0 0,0 1 0,0-1 0,-1 0 0,1 0 0,1 0 0,-1 0 0,0-1 0,0 1 0,0-1 0,0 1 0,0-1 0,1 0 0,-1 1 0,0-1 0,0 0 0,1-1 0,-1 1 0,0 0 0,0-1 0,0 1 0,1-1 0,-1 0 0,0 1 0,0-1 0,0 0 0,0 0 0,3-3 0,5-4 0,0 0 0,-1-1 0,1 0 0,-2-1 0,12-16 0,34-59 0,-40 62 0,170-303 0,-40 67 0,-79 132 0,-9 17 0,-39 82 260,-12 20-585,0 0 0,0 1 0,-1-1 0,5-15 0,-4 6-6501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3:52.8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486 385,'6'0,"0"-1,0 0,-1-1,1 1,-1-1,1 0,-1-1,8-4,10-4,-13 8,37-16,79-21,-111 36,1 1,0 1,0 0,1 1,-1 1,0 1,0 0,0 1,22 5,-30-4,-1-1,1 1,-1 0,0 1,0 0,0 0,0 0,-1 1,1 0,-1 0,-1 1,9 9,-7-5,0 0,0 0,-1 1,-1 0,0 0,0 1,4 16,-2 7,-1 0,-2 1,-1-1,-4 61,1-92,0 1,0-1,-1 1,0-1,0 1,0-1,0 1,-1-1,-2 5,3-7,0 0,-1 0,1 0,-1 0,0-1,1 1,-1-1,0 1,0-1,0 0,0 0,0 1,-1-1,1-1,0 1,0 0,-1-1,1 1,-4 0,-9 1,0 0,-1-1,1-1,0-1,0 0,-1 0,1-2,0 0,0-1,1 0,-1-1,1-1,0 0,0-1,1 0,0-1,0-1,-15-13,17 12,0 0,1 0,0 0,0-1,1 0,-9-15,16 22,0 1,1-1,-1 0,1 0,0 0,0 0,0 0,0 0,1 0,0 0,0 0,0 0,0 0,0 0,1 0,0 0,0 0,0 0,0 0,1 1,-1-1,1 0,3-4,3-4,0 1,1 0,0 0,0 1,1 0,1 1,0 0,17-10,-19 13,0 1,1 0,-1 0,1 1,0 0,0 1,1 0,-1 0,1 1,-1 1,19-1,-27 2,1 0,-1 1,1-1,-1 0,1 1,-1-1,1 1,-1 0,0 0,1 0,-1 0,0 0,0 1,0-1,0 1,0-1,0 1,0 0,-1-1,1 1,0 0,-1 0,3 4,-3-2,0 0,0-1,0 1,0 0,0 0,-1 0,1 0,-1 0,0 0,-1 0,1 0,-1 0,0 0,-1 6,-2-1,1-1,-1 0,-1 1,0-1,0-1,0 1,-1-1,0 0,-1 0,1-1,-1 0,0 0,-16 9,-10 5,-69 30,94-46,-28 11,0-1,0-1,-2-3,1 0,-1-3,0-1,-40 1,69-7,0 0,0-1,0 0,0 0,0-1,1 0,-1-1,0 0,1 0,0-1,0 1,0-2,0 1,-13-12,16 12,0-1,1 0,0 0,-1-1,2 1,-1-1,1 0,-1 0,2 0,-1 0,1 0,0-1,0 1,1-1,-1 0,2 1,-1-1,1 0,0 1,1-10,1 5,0-1,1 1,1 0,-1 0,2 0,0 1,0-1,1 1,0 0,0 1,15-16,-3 5,1 0,1 2,43-31,-39 33,1 2,0 0,1 2,0 0,1 2,41-10,-50 16,-1 0,1 2,0 0,0 1,0 0,1 2,-1 0,0 1,-1 1,1 1,24 7,-38-9,0-1,0 1,0 0,0 0,-1 1,1-1,-1 1,1 0,-1 0,0 0,0 0,0 0,0 1,-1-1,1 1,-1 0,0-1,0 1,0 0,-1 1,0-1,1 0,-1 0,-1 1,1-1,-1 0,1 1,-2 4,1 0,-1 0,-1-1,1 1,-2 0,1-1,-1 0,0 0,-1 0,0 0,0 0,-1-1,0 0,-8 10,-2-1,-1-2,0 0,-1 0,-1-2,0 0,0-1,-1-1,-1 0,-33 11,23-12,0-1,0-1,-1-2,0-1,0-1,-34-2,56-1,-1 0,1-1,0-1,0 0,0 0,0 0,0-1,1-1,-1 1,1-1,0-1,-12-7,15 7,-1 0,1 0,0 0,0-1,1 0,-1 0,1 0,1 0,-1-1,1 1,0-1,1 0,0 0,0 0,0 0,-1-10,2 3,0 0,1 0,0-1,1 1,1 0,0 0,1 0,1 1,0-1,0 1,2-1,0 1,0 1,15-23,-12 22,1 1,1-1,0 2,0-1,1 2,0 0,1 0,0 1,1 0,0 2,0-1,29-9,-27 12,0 0,1 1,-1 1,1 1,-1 0,1 2,0-1,26 4,-38-2,1 0,-1 0,1 0,-1 1,1 0,-1 0,0 0,0 1,0 0,0 0,-1 0,1 0,-1 1,1-1,-1 1,-1 0,1 1,0-1,-1 1,0 0,0-1,0 1,-1 0,0 1,0-1,0 0,0 1,0 7,0-4,-1 0,0 0,-1 0,0 0,0 0,-1 0,-1-1,1 1,-1 0,-1 0,-6 15,3-12,0-1,-1 0,0 0,-1-1,0 1,0-2,-15 13,-6 2,-2-2,0-2,-1 0,-60 25,55-28,-2-1,-61 15,83-27,-2 0,1-1,0-1,0-1,-1-1,1 0,-1-1,-20-5,34 5,0 0,0 0,0-1,1 0,-1 0,0 0,1-1,-1 0,1 1,0-1,0-1,0 1,0-1,1 1,-1-1,-3-5,4 3,0 0,0 0,0 0,1 0,0 0,0-1,1 1,-1 0,1-1,1 0,-1-9,2 4,0 1,0 0,1 0,0 0,1 0,1 0,-1 0,2 1,-1 0,2-1,-1 2,1-1,1 1,12-15,5 2,2 0,0 2,1 1,1 1,1 1,0 1,1 2,1 2,52-16,-37 16,1 3,0 1,1 2,-1 3,1 1,54 6,-67-1,0 2,48 12,-71-14,-1 0,0 1,0 1,0 0,0 0,-1 1,1 0,-2 1,1 0,-1 1,9 8,-15-12,1 0,-1 0,-1 0,1 1,0-1,-1 1,0-1,0 1,-1 0,1 0,-1 0,0 0,0 0,-1 0,1 0,-1 0,-1 7,0-5,0-1,-1 0,1 0,-1 0,-1 0,1 0,-1-1,0 1,-1-1,1 0,-1 1,0-2,-7 8,-16 12,0-1,-1-2,-1-1,-1-1,-1-2,-55 23,28-17,-2-3,-118 23,158-39,0-1,-1-1,0 0,0-2,-34-3,50 3,0-1,1 0,-1 0,1 0,0-1,-1 1,1-1,0 0,0 0,0-1,0 1,0-1,1 0,-1 0,1 0,0 0,-1 0,2-1,-1 0,0 0,1 1,-1-1,1-1,0 1,1 0,-1 0,1-1,0 1,0-1,0 1,0-8,1 1,0 0,1 0,0 0,1 0,0 0,1 0,0 0,1 0,0 1,0 0,1 0,1 0,-1 1,15-18,0 4,0 0,1 2,1 1,37-27,-27 25,2 2,0 1,1 1,1 2,0 2,46-13,-34 15,1 2,0 2,0 2,73 1,-110 5,-1 1,0 0,1 0,-1 1,0 1,0-1,11 6,-17-6,-1 0,0 0,0 1,0-1,0 1,-1 0,1 0,-1 0,0 0,0 1,0 0,0-1,0 1,-1 0,1 0,-1 0,0 1,-1-1,3 8,-2-3,0 0,-1 0,0 0,-1 0,1 0,-2 0,1 0,-1 0,-1 0,-2 10,0-7,0 1,-1-1,-1 0,0-1,-1 1,-10 13,-3 0,-2 0,-1-2,-1 0,-48 35,10-13,-1-3,-2-2,-1-3,-79 31,125-60,0-1,-1-1,0-1,0 0,0-2,-32 1,50-3,0-2,-1 1,1 0,0-1,0 1,-1-1,1 0,0 0,0 0,0-1,0 1,0-1,0 0,1 1,-1-1,0 0,1-1,0 1,-3-3,2 0,0 0,0 1,1-1,0 0,0 0,0 0,0-1,1 1,0 0,-1-10,2-7,0 1,1-1,2 1,7-36,-6 36,2 1,-1 0,2 0,1 1,0-1,2 2,0-1,1 2,0-1,2 1,21-22,-20 25,1 0,1 1,0 1,0 0,1 1,1 1,0 1,0 0,0 1,1 1,1 1,-1 1,1 0,0 2,0 0,0 1,0 1,27 3,-41-2,0 1,0 1,-1-1,1 1,-1 0,1 0,-1 0,0 1,0 0,0 0,0 0,0 0,-1 1,1 0,-1 0,0 0,0 1,-1-1,1 1,-1 0,5 9,-4-4,1 1,-1 0,-1-1,0 1,0 0,-1 1,-1-1,0 0,0 1,-2 15,-1-19,0 1,0-1,0 1,-1-1,-1 0,1 0,-2 0,1-1,-9 13,6-10,-7 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6:03.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0 458,'143'16,"27"5,589 89,475 59,-546-102,0-37,156-65,-368 6,-260 19,-48 3,137-10,-125 5,-174 12,-1-1,1 1,-1-2,0 1,11-4,-16 5,0 0,0 0,0 0,0 0,0 0,0 0,1 0,-1 0,0 0,0 0,0 0,0-1,0 1,0 0,1 0,-1 0,0 0,0 0,0 0,0 0,0 0,0-1,0 1,0 0,0 0,0 0,0 0,0 0,1 0,-1-1,0 1,0 0,0 0,0 0,0 0,0 0,0-1,0 1,0 0,0 0,-1 0,1 0,0 0,0 0,0-1,0 1,0 0,0 0,0 0,-10-5,-15-2,-246-38,28 6,-250-37,43 8,-145-32,-7 49,457 48,1 7,-217 34,224-13,-610 86,-289-81,991-32,0-2,-70-15,113 19,1 0,-1 0,1-1,0 1,-1 0,1-1,0 1,-1-1,1 1,0-1,0 0,0 1,0-1,-1 0,1 0,0 0,0 0,0 0,0-1,0 1,1 0,0 1,0-1,0 0,0 0,1 1,-1-1,0 0,0 0,0 1,1-1,-1 0,0 0,1 1,-1-1,0 1,1-1,-1 0,1 1,-1-1,1 1,-1-1,1 1,0-1,7-5,0 0,0 1,0 1,11-5,39-16,1 3,1 3,1 3,110-16,258-2,-363 31,331-14,467-30,-213-7,468-33,-1102 86,841-75,-711 63,-70 8,-76 5,1 0,-1 0,1 0,0-1,-1 1,1 0,-1-1,1 1,-1-1,1 1,-1-1,1 0,-1 0,1 0,-1 0,0 0,0 0,1 0,0-2,3-8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6:05.2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97 612,'2'1,"1"0,0 0,0 0,0 0,-1 0,1 1,-1-1,1 1,-1 0,1 0,-1 0,3 3,5 3,11 8,2-2,-1 0,2-1,0-2,0 0,1-1,1-2,-1-1,1 0,0-2,39 2,-45-5,-1-1,0-1,0-1,0-1,1 0,-1-1,-1-1,1-1,-1-1,0-1,0 0,0-1,-1-1,0 0,-1-2,26-20,-20 12,0-1,-2-1,0-1,-1 0,-1-1,25-45,-33 50,0-2,-1 1,-2-1,0-1,-1 1,-1-1,0 0,-2 0,1-42,-4 56,-1 1,1-1,-1 0,-1 0,1 1,-1-1,-1 1,1-1,-1 1,0 0,0 0,-8-10,5 8,-1 1,0 0,0 0,-1 0,0 1,0 0,-17-9,1 4,0 1,0 2,-1 0,0 1,-49-6,37 8,0 2,-1 1,1 2,-1 2,1 1,-56 13,71-11,0 2,0 1,1 0,-1 1,2 2,0 0,0 1,1 1,0 1,1 0,-28 31,28-26,-51 60,59-66,0 1,1 0,1 0,-8 19,8-14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16.059"/>
    </inkml:context>
    <inkml:brush xml:id="br0">
      <inkml:brushProperty name="width" value="0.1" units="cm"/>
      <inkml:brushProperty name="height" value="0.1" units="cm"/>
      <inkml:brushProperty name="color" value="#E71224"/>
    </inkml:brush>
  </inkml:definitions>
  <inkml:trace contextRef="#ctx0" brushRef="#br0">71 236 24575,'-1'73'0,"3"81"0,-2-151 0,0-1 0,1 1 0,-1-1 0,1 1 0,-1-1 0,1 0 0,0 1 0,0-1 0,0 0 0,0 0 0,1 1 0,-1-1 0,0 0 0,1 0 0,0-1 0,-1 1 0,1 0 0,2 2 0,0-2 0,0 0 0,-1 0 0,1 0 0,0 0 0,0-1 0,0 0 0,0 0 0,0 0 0,0 0 0,5 0 0,5 0 0,1-1 0,-1-1 0,1 0 0,-1-1 0,20-5 0,-23 4 0,1 0 0,-1-1 0,0-1 0,-1 0 0,1 0 0,-1-1 0,0 0 0,0-1 0,-1 0 0,0-1 0,0 1 0,13-17 0,5-4 0,-2 3 0,33-43 0,-54 61 0,0 0 0,-1 0 0,0 0 0,0 0 0,0-1 0,-1 1 0,0-1 0,0 1 0,0-17 0,0-5 0,-4-39 0,1 34 0,1 30 0,0 0 0,-1 0 0,1 0 0,0 1 0,-1-1 0,0 0 0,0 0 0,0 1 0,0-1 0,-1 1 0,0-1 0,1 1 0,-1-1 0,-3-3 0,2 5 0,1 0 0,-1 0 0,0 0 0,0 0 0,0 1 0,0-1 0,0 1 0,0-1 0,0 1 0,0 0 0,-1 0 0,1 1 0,-1-1 0,1 1 0,0 0 0,-5 0 0,-13-2 0,-1 1 0,1 2 0,0 0 0,0 1 0,0 1 0,1 1 0,-25 8 0,39-9 0,0 1 0,0 0 0,1 0 0,-1 1 0,1-1 0,0 1 0,0 0 0,0 1 0,1-1 0,0 1 0,-5 8 0,4-6 0,-1 0 0,0 0 0,0-1 0,-1 0 0,-8 8 0,7-10 0,1 1 0,-1 1 0,1-1 0,1 1 0,-1 0 0,1 1 0,0 0 0,-5 9 0,2-2-227,0 0-1,-2 0 1,0-1-1,0-1 1,-24 22-1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10.803"/>
    </inkml:context>
    <inkml:brush xml:id="br0">
      <inkml:brushProperty name="width" value="0.1" units="cm"/>
      <inkml:brushProperty name="height" value="0.1" units="cm"/>
      <inkml:brushProperty name="color" value="#E71224"/>
    </inkml:brush>
  </inkml:definitions>
  <inkml:trace contextRef="#ctx0" brushRef="#br0">48 207 24575,'0'7'0,"1"0"0,-1-1 0,1 1 0,0-1 0,1 1 0,0-1 0,0 0 0,0 0 0,0 0 0,1 0 0,0 0 0,1 0 0,-1-1 0,1 1 0,0-1 0,0 0 0,1 0 0,-1-1 0,1 1 0,0-1 0,11 7 0,-9-7 0,1 0 0,0 0 0,-1-1 0,1 0 0,1-1 0,-1 0 0,0 0 0,1 0 0,-1-1 0,0-1 0,1 1 0,-1-1 0,1-1 0,-1 1 0,1-2 0,13-2 0,-11 0 0,0-1 0,-1 0 0,0 0 0,0-1 0,0 0 0,16-14 0,18-12 0,-38 29 0,0-1 0,0 0 0,0-1 0,0 1 0,-1-1 0,0 0 0,0 0 0,-1-1 0,1 1 0,4-9 0,-7 10 0,-1 0 0,1 0 0,-1 1 0,0-1 0,0 0 0,0-1 0,-1 1 0,1 0 0,-1 0 0,0 0 0,0 0 0,0 0 0,-1 0 0,1 0 0,-1 0 0,0 0 0,-1 0 0,1 0 0,-2-5 0,-1 1 0,1 0 0,-1 0 0,-1 1 0,0-1 0,0 1 0,0 0 0,-1 0 0,0 0 0,0 1 0,0 0 0,-1 0 0,0 1 0,0 0 0,-1 0 0,1 0 0,-1 1 0,0 0 0,0 1 0,0 0 0,-1 0 0,1 1 0,-1 0 0,0 0 0,0 1 0,1 0 0,-10 1 0,6-1 0,0 0 0,1 2 0,-1-1 0,0 1 0,0 1 0,1 0 0,-1 1 0,1 0 0,0 1 0,0 0 0,0 1 0,0 0 0,-18 13 0,21-13 34,-4 4-384,0-1 1,0 0-1,-23 10 0,16-11-6476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13.011"/>
    </inkml:context>
    <inkml:brush xml:id="br0">
      <inkml:brushProperty name="width" value="0.1" units="cm"/>
      <inkml:brushProperty name="height" value="0.1" units="cm"/>
      <inkml:brushProperty name="color" value="#E71224"/>
    </inkml:brush>
  </inkml:definitions>
  <inkml:trace contextRef="#ctx0" brushRef="#br0">836 0 24575,'-76'161'0,"-82"159"0,98-224 0,39-64 0,1 0 0,-18 42 0,34-66 0,-1-1 0,1 1 0,-11 12 0,-11 19 0,17-23 0,0-1 0,-1 1 0,-1-2 0,-1 1 0,-24 23 0,13-13 0,13-14 0,2 0 0,0 1 0,-13 24 0,14-22 0,-1 0 0,0-1 0,-11 13 0,6-12 0,7-7 0,0-1 0,0 2 0,0-1 0,1 0 0,1 1 0,-7 12 0,-30 97 0,19-53 0,-16 22 330,25-61-895,2-1 0,-11 36 0,17-39-6261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19.536"/>
    </inkml:context>
    <inkml:brush xml:id="br0">
      <inkml:brushProperty name="width" value="0.1" units="cm"/>
      <inkml:brushProperty name="height" value="0.1" units="cm"/>
      <inkml:brushProperty name="color" value="#E71224"/>
    </inkml:brush>
  </inkml:definitions>
  <inkml:trace contextRef="#ctx0" brushRef="#br0">97 836 24575,'0'32'0,"-3"74"0,2-93 0,-1 0 0,-1 0 0,0 0 0,-1 0 0,0-1 0,-6 13 0,9-23 0,0 0 0,0 0 0,0 0 0,-1 0 0,1 0 0,0 0 0,-1 0 0,0 0 0,1-1 0,-1 1 0,0-1 0,0 1 0,0-1 0,0 1 0,0-1 0,0 0 0,0 0 0,0 0 0,-3 0 0,4 0 0,0-1 0,0 0 0,1 0 0,-1 0 0,0-1 0,0 1 0,0 0 0,0 0 0,1 0 0,-1-1 0,0 1 0,0 0 0,0-1 0,1 1 0,-1 0 0,0-1 0,1 1 0,-1-1 0,0 1 0,1-1 0,-2 0 0,1-1 0,0 0 0,0 0 0,0 0 0,0 0 0,0 0 0,0 0 0,0 0 0,1 0 0,-1 0 0,1-1 0,-1-2 0,-1-17 0,2 0 0,0 1 0,1-1 0,2 0 0,0 0 0,1 1 0,1-1 0,11-30 0,11-16 0,42-79 0,-30 76 0,3 2 0,3 2 0,3 2 0,2 2 0,4 3 0,111-99 0,-153 149 0,5-5 0,27-18 0,-40 30 0,0 1 0,0 0 0,0-1 0,0 1 0,0 1 0,1-1 0,-1 1 0,0-1 0,1 1 0,0 1 0,-1-1 0,1 0 0,6 1 0,-9 1 0,0 0 0,0-1 0,1 1 0,-1 0 0,0 0 0,0 1 0,0-1 0,0 0 0,0 1 0,0-1 0,0 1 0,-1-1 0,1 1 0,0 0 0,-1 0 0,0 0 0,1 0 0,-1 0 0,0 0 0,0 0 0,0 0 0,0 1 0,0-1 0,-1 0 0,1 1 0,-1-1 0,1 5 0,1 6 0,-1 1 0,0 0 0,-2 20 0,-2 15 0,-4 1 0,-1-1 0,-22 74 0,-62 138 0,23-112 0,67-147 0,1 1 0,-1 0 0,1 0 0,0 0 0,0 0 0,0 0 0,1 0 0,-1 5 0,1-7 0,0-1 0,0 1 0,0-1 0,0 1 0,0-1 0,0 1 0,0-1 0,0 1 0,0-1 0,1 1 0,-1-1 0,0 1 0,0-1 0,1 0 0,-1 1 0,0-1 0,0 1 0,1-1 0,-1 0 0,1 1 0,-1-1 0,1 1 0,0-1 0,0 0 0,0 1 0,0-1 0,0 0 0,0 0 0,0 1 0,0-1 0,1 0 0,-1 0 0,0 0 0,0-1 0,0 1 0,0 0 0,2-1 0,8-2 0,0-1 0,-1 0 0,1-1 0,-1 0 0,0 0 0,-1-1 0,14-11 0,61-59 0,-43 38 0,141-121 0,-182 159 0,8-7 0,0 0 0,1 1 0,16-9 0,-23 14 0,0 0 0,0 0 0,0 0 0,0 1 0,0-1 0,0 1 0,0 0 0,0-1 0,0 1 0,0 0 0,4 0 0,-5 1 0,0-1 0,0 0 0,1 1 0,-1-1 0,0 1 0,0-1 0,0 1 0,0 0 0,-1-1 0,1 1 0,0 0 0,0 0 0,0-1 0,0 1 0,-1 0 0,1 0 0,0 0 0,-1 0 0,1 0 0,-1 0 0,1 0 0,-1 0 0,1 1 0,2 14 0,0 0 0,-1 0 0,0 0 0,-1 0 0,-1 0 0,-3 25 0,1-1 0,-1 82 0,2 231 0,2-346 0,-1 1 0,1 0 0,0-1 0,1 1 0,0 0 0,0-1 0,1 0 0,0 1 0,6 11 0,-7-17 0,0 1 0,-1-1 0,1 0 0,0 0 0,0 0 0,0 0 0,1 0 0,-1 0 0,0-1 0,1 1 0,-1-1 0,1 1 0,-1-1 0,1 0 0,0 0 0,-1 0 0,1-1 0,0 1 0,0-1 0,0 1 0,0-1 0,0 0 0,-1 0 0,1 0 0,0 0 0,0-1 0,0 1 0,0-1 0,3-1 0,4-1 0,0-1 0,0-1 0,-1 1 0,0-2 0,0 1 0,0-1 0,0-1 0,-1 1 0,0-1 0,-1-1 0,13-15 0,-2 1 0,-1-2 0,-2 0 0,15-30 0,-24 42-273,-1 1 0,-1-1 0,0 0 0,4-18 0,-5 8-6553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20.549"/>
    </inkml:context>
    <inkml:brush xml:id="br0">
      <inkml:brushProperty name="width" value="0.1" units="cm"/>
      <inkml:brushProperty name="height" value="0.1" units="cm"/>
      <inkml:brushProperty name="color" value="#E71224"/>
    </inkml:brush>
  </inkml:definitions>
  <inkml:trace contextRef="#ctx0" brushRef="#br0">0 1 24575,'0'26'0,"0"34"0,0 42 0,0 20 0,0 12 0,0-5 0,0-15 0,0-18 0,0-18 0,0-16 0,0-16 0,0-11 0,0-6 0,0-5 0,0-10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21.686"/>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14.4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0 113,'355'-1,"399"3,-292 12,-155-3,374 14,-414-14,232 4,-483-15,485-5,-3-36,-221 9,-6 1,-4-9,-183 33,39-6,-100 9,24-6,-31 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23.483"/>
    </inkml:context>
    <inkml:brush xml:id="br0">
      <inkml:brushProperty name="width" value="0.1" units="cm"/>
      <inkml:brushProperty name="height" value="0.1" units="cm"/>
      <inkml:brushProperty name="color" value="#E71224"/>
    </inkml:brush>
  </inkml:definitions>
  <inkml:trace contextRef="#ctx0" brushRef="#br0">1 122 24575,'0'228'0,"3"-211"0,-3-16 0,0-1 0,0 0 0,0 0 0,0 0 0,1 0 0,-1 0 0,0 1 0,0-1 0,0 0 0,1 0 0,-1 0 0,0 0 0,0 0 0,0 0 0,1 0 0,-1 0 0,0 0 0,0 0 0,1 0 0,-1 0 0,0 0 0,0 0 0,0 0 0,1 0 0,-1 0 0,0 0 0,0 0 0,0 0 0,1 0 0,-1 0 0,0 0 0,0 0 0,0-1 0,1 1 0,-1 0 0,0 0 0,21-24 0,-17 18 0,107-146 0,-93 130 0,1 1 0,0 1 0,2 1 0,43-32 0,-21 17 0,-40 32 0,0-1 0,0 1 0,0 0 0,1 0 0,-1 0 0,1 0 0,4-1 0,-7 3 0,-1-1 0,1 1 0,0 0 0,0 0 0,-1 0 0,1 0 0,0 0 0,0 0 0,-1 0 0,1 0 0,0 1 0,0-1 0,0 0 0,-1 0 0,1 1 0,0-1 0,-1 0 0,1 1 0,0-1 0,-1 0 0,1 1 0,0-1 0,-1 1 0,1 0 0,-1-1 0,1 1 0,-1-1 0,1 1 0,-1 0 0,0-1 0,1 1 0,-1 0 0,0-1 0,1 1 0,-1 0 0,0 0 0,0-1 0,0 1 0,1 0 0,-1 0 0,0 1 0,2 17 0,0 1 0,-1 0 0,-1-1 0,-3 29 0,0 2 0,1-14 0,0-20 0,1-1 0,1 0 0,0 1 0,1-1 0,6 29 0,-4-38-72,-1 0 1,1-1-1,0 1 0,0-1 0,1 0 0,0 0 0,0 0 0,0-1 1,0 1-1,1-1 0,0 0 0,-1 0 0,2 0 0,-1-1 0,0 0 1,1 0-1,-1 0 0,8 2 0,4-2-6754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24.937"/>
    </inkml:context>
    <inkml:brush xml:id="br0">
      <inkml:brushProperty name="width" value="0.1" units="cm"/>
      <inkml:brushProperty name="height" value="0.1" units="cm"/>
      <inkml:brushProperty name="color" value="#E71224"/>
    </inkml:brush>
  </inkml:definitions>
  <inkml:trace contextRef="#ctx0" brushRef="#br0">1 59 24575,'9'0'0,"15"0"0,13 0 0,17-5 0,8-1 0,2 1 0,-1-4 0,-7 0 0,-9 1 0,-8 3 0,-6 1 0,-4 2 0,-4 1 0,-5-3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16:26.573"/>
    </inkml:context>
    <inkml:brush xml:id="br0">
      <inkml:brushProperty name="width" value="0.1" units="cm"/>
      <inkml:brushProperty name="height" value="0.1" units="cm"/>
      <inkml:brushProperty name="color" value="#E71224"/>
    </inkml:brush>
  </inkml:definitions>
  <inkml:trace contextRef="#ctx0" brushRef="#br0">1 1 24575,'416'27'0,"-162"-5"0,-196-18 0,107-7 0,-145-1-1365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6:53.5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282 0,'3870'0,"-3544"14,-30-1,449-14,-739 1,0 1,0-1,0 1,0 0,0 0,6 3,-11-4,1 1,-1-1,0 1,0-1,0 1,1-1,-1 1,0 0,0 0,0-1,0 1,0 0,-1 0,1 0,0 0,0 0,0 0,-1 1,1-1,-1 0,1 0,-1 0,1 0,-1 1,0-1,1 0,-1 1,0-1,0 0,0 0,0 1,0-1,0 0,-1 1,1 0,-1 0,0 0,0-1,0 1,0 0,0-1,0 1,0-1,-1 1,1-1,0 0,-1 1,1-1,-1 0,1 0,-1 0,0 0,1-1,-4 2,-40 11,24-7,-163 58,85-27,-166 37,102-38,-75 13,-50-9,-451 5,-1860-48,2189-25,210 9,70 16,0 0,127 3,1 0,0 0,0 0,0-1,0 1,0-1,0 0,0 1,0-1,1 0,-1 0,0 0,0 0,1-1,-1 1,0 0,1-1,-1 1,1-1,0 0,0 1,-1-1,1 0,-1-2,-3-12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6:55.4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0 126,'314'-1,"338"3,-425 13,260 50,-421-55,1-3,84-2,-145-5,-1 0,1 0,-1 0,1 1,8 2,-14-3,0 0,1 0,-1 0,0 0,0 0,1 0,-1 0,0 0,0 0,0 0,0 0,1 0,-1 1,0-1,0 0,0 0,0 0,1 0,-1 0,0 0,0 1,0-1,0 0,0 0,1 0,-1 1,0-1,0 0,0 0,0 0,0 1,0-1,0 0,0 0,0 0,0 1,-7 3,-13 1,-45 2,0-4,-67-5,32 0,8 0,0-4,-96-20,-105-32,-38-7,-2 21,267 43,46 1,0 0,0-1,-25-5,43 5,0 1,-1-1,1 0,0 1,-1-1,1 0,0 0,0-1,0 1,0 0,0-1,0 1,0-1,0 0,1 1,-1-1,1 0,-1 0,-1-3,-2-9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8:57.4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183 232,'282'15,"-152"-4,1106 40,-790-73,-3-23,-435 44,551-94,-138 8,4 33,36 49,-246 8,-179-1,0 1,-1 3,37 9,-33-6,0-2,46 3,1-10,21 1,-103-1,1 1,0 0,0 0,-1 1,1-1,-1 1,1 0,-1 0,0 1,0-1,0 1,0 0,0 0,-1 0,1 1,-1-1,0 1,0 0,5 7,2 8,0 0,-1 0,8 27,-4-11,23 46,10 26,-38-84,1-2,-1 0,-2 1,0 0,-1 0,-1 0,1 28,-4-32,-1 0,-1 1,-1-1,-5 21,6-34,0 0,-1-1,1 1,-1 0,0-1,-1 0,1 1,-1-1,0 0,0-1,0 1,0 0,-1-1,1 1,-1-1,0 0,0-1,0 1,-1-1,-7 4,-45 14,-28 11,-203 73,192-73,-219 49,-6-27,31-30,-2-25,106 0,-788 2,873 4,0 4,0 4,1 5,-110 34,-150 32,180-45,-81 10,110-22,91-17,-95 2,-62-12,73-1,-276 2,415 0,1 0,-1 0,0-1,1 1,-1-1,1 0,-1 0,-7-4,10 4,0 0,0 0,0-1,1 1,-1-1,1 1,-1-1,1 0,-1 0,1 0,0 1,0-1,0 0,0 0,0-1,0 1,1 0,-1 0,1 0,-1-4,-1-16,1 0,2-1,0 1,1 0,10-43,3-41,-12 78,7-27,-5 31,3-50,-10-75,4-76,-2 222,0 0,1 0,-1 0,1 0,-1 0,1 0,0 0,3-4,-4 6,1 1,-1-1,1 0,-1 1,1-1,0 1,-1-1,1 1,0-1,0 1,-1 0,1-1,0 1,0 0,0-1,-1 1,1 0,0 0,0 0,0 0,0 0,0 0,-1 0,1 0,0 0,0 0,0 0,0 1,-1-1,1 0,0 0,0 1,0 0,9 3,-1 1,1 1,-1 0,-1 0,1 1,-1 0,0 0,-1 1,1 0,6 11,7 5,-10-13,1 0,0-2,0 1,19 10,-14-10,-2 1,20 17,-6-3,1-2,0-1,2-1,1-1,0-2,1-2,70 24,-43-23,83 12,65-2,-197-25,321 17,2-20,-130-2,-47 4,299-12,-186-2,-145 9,254-39,-4-36,-327 68,404-80,-252 53,-174 32,3 1,31-2,23-3,-26-1,79-27,-123 33,1 2,0-1,1 2,24-2,64 5,-45 1,-43-2,-1 2,1 0,-1 0,0 2,1 0,-2 0,1 2,0 0,-1 0,0 1,-1 1,0 1,0 0,0 0,18 20,-30-29,-1 0,0 0,1 1,-1-1,0 0,1 0,-1 1,0-1,1 0,-1 1,0-1,0 0,1 0,-1 1,0-1,0 1,0-1,0 0,1 1,-1-1,0 1,0-1,0 0,0 1,0-1,0 1,0-1,0 0,0 1,0-1,0 1,0-1,-1 0,1 1,0-1,0 0,0 1,0-1,-1 1,1-1,0 1,-2-1,1 1,-1 0,0-1,1 1,-1-1,0 1,1-1,-1 0,0 1,-2-1,-44-3,-290-44,278 39,-191-21,-522 12,586 18,-2837 1,3003-1,0 2,0 0,1 2,0 0,0 1,0 1,-24 12,30-13,6-2,0-1,0-1,0 1,-1-1,1 0,-1-1,-9 0,16-1,-1 0,1 0,0 0,0 0,0-1,0 0,0 1,0-1,0 0,0 0,0 0,0 0,0 0,0 0,0 0,1-1,-1 1,1-1,-1 1,1-1,-1 0,1 1,0-1,0 0,0 0,0 0,0 0,0 0,1 0,-1 0,1 0,-1 0,1-3,-3-24,1 1,1-1,5-41,0-7,-4 67,-1 3,1-1,1 1,-1 0,1-1,4-13,-4 19,0 0,0 0,0 0,0 0,0 0,1 0,-1 0,1 1,-1-1,1 1,0-1,-1 1,1-1,0 1,0 0,0 0,0 0,0 0,1 0,-1 0,0 1,0-1,4 0,15-1,0 1,0 0,23 3,16-1,119-12,16-1,21 13,215-11,14-3,-150 10,-144-9,14 0,499 9,-343 5,1100-2,-1414 0,0 0,-1 1,1 0,-1 0,1 1,-1-1,1 2,-1-1,7 4,1 2,0 1,19 16,-26-20,-1 0,1-1,0 0,0 0,0-1,1 0,-1 0,11 2,3-1,38 2,-43-5,-13-1,-1 1,1-1,-1 0,1 1,-1 0,1 0,-1 0,0 0,1 0,-1 0,0 0,0 1,0-1,0 1,0 0,0-1,-1 1,1 0,0 0,-1 0,0 0,1 1,-1-1,0 0,0 0,0 1,0-1,-1 1,1-1,0 5,1 7,-1 1,-1 0,0-1,-3 20,1-6,1 5,0 0,3 0,0 0,2 0,16 59,-12-62,-2 1,-1-1,1 38,-5-50,10 52,-7-52,-1 1,-1 0,0 32,-2-49,0 0,0-1,0 1,0 0,-1 0,1 0,-1-1,1 1,-1 0,0 0,0-1,0 1,1-1,-2 1,1-1,0 1,0-1,0 0,-1 1,1-1,0 0,-4 2,2-2,0 0,0 0,0 0,0 0,0-1,0 1,0-1,-1 0,1 0,0 0,0 0,-4-1,-9-3,1 0,-1-1,-29-13,28 10,7 3,-1 0,0 1,0 0,0 0,-1 1,1 1,-19-2,-161 4,90 1,55 2,0 2,1 2,-60 16,53-10,0-2,-54 3,-232-12,174-4,17 1,-162 3,197 9,-213 47,177-26,64-16,-263 48,82-22,-566 97,527-40,186-55,-106 42,161-68,54-15,36-9,187-60,-73 20,102-30,72-21,214-39,-379 96,125-27,-124 43,1 6,202 4,286 16,-422 11,-20 0,392-12,-277-2,-307 1,0 0,0 1,1 0,-1 0,8 3,-13-4,0 0,0 1,-1-1,1 0,0 1,0-1,-1 0,1 1,0-1,-1 1,1 0,-1-1,1 1,-1-1,1 1,-1 0,1-1,-1 1,1 0,-1 1,0-1,0 0,0 0,0 0,0 0,-1 0,1 0,0 0,-1 0,1 0,-1 0,1 0,-1 0,0 0,1 0,-1 0,0-1,0 1,1 0,-1 0,0-1,-1 1,-8 5,1 0,-1-1,0 0,-1-1,1 0,-1-1,-17 4,-15 5,-55 17,-160 27,-102-9,51-8,-76 52,90-17,196-54,-245 55,-201 52,306-74,178-44,38-7,21-4,9-1,90-29,0 5,2 4,146-15,-183 36,-48 2,1 0,0 0,0-2,17-3,-17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9:42.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1 281,'30'-1,"0"-3,0 0,37-11,33-5,387-34,227-20,-615 62,169-12,47-7,-61 19,-98 9,-41-9,15 0,487 9,-318 5,-250-2,-27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9:55.0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1 154,'45'-2,"0"-3,45-10,15-1,49 0,193-26,-59 10,-270 30,72-9,33-1,-5 12,-95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19:57.0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1,'1125'0,"-1078"2,52 9,33 2,-13-1,-76-6,46 1,-40-7,-27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0:01.0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0 139,'200'1,"593"-23,-70-11,724 35,-1228 11,-20 0,636-11,-399-4,-322-1,-1-4,0-6,162-38,-216 39,87-7,-127 16,-5-2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20.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1,'24'1,"-1"2,0 1,-1 1,1 0,25 11,1-1,447 102,9-32,-477-81,289 23,4-28,-118-1,968 2,-1149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0:11.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236 440,'3'-1,"0"0,0 0,0 0,0 0,0 0,-1-1,1 1,-1-1,1 0,-1 0,1 0,2-4,8-5,78-55,150-83,-173 114,2 2,1 4,86-23,-105 39,-1 3,102-6,-69 14,89 9,-157-6,-1 1,0 0,1 1,18 7,-28-8,-1 0,1 1,0 0,-1 0,0 0,0 1,0 0,0 0,-1 0,1 1,-1-1,0 1,5 8,1 2,-1 0,-1 0,-1 1,0 0,-1 0,-1 1,0 0,-1 0,2 20,-4-11,-1 1,-1-1,-1 1,-5 26,4-42,0 0,-1 0,-1 0,0-1,0 0,-1 0,0 0,0 0,-1-1,-1 0,0 0,-10 10,-4 0,-1 0,-1-2,-1-1,0 0,-1-2,-1-1,0-1,-38 12,-1-5,-1-2,-96 11,64-16,0-5,-1-3,1-5,-164-22,224 16,-1-1,1-2,1-1,-52-25,73 29,0-1,1 0,1-2,0 0,0 0,1-1,0-1,0 0,2-1,0 0,0-1,-13-21,19 24,0 0,1 0,0 0,1 0,0-1,0 0,2 1,-1-1,1 0,1 0,2-19,-1 21,0 1,1-1,0 1,1 0,0 0,1 0,0 0,0 0,1 1,0 0,0 0,1 0,0 1,11-12,-3 7,1 1,0 1,1 0,0 1,1 0,20-7,109-29,-111 35,16-3,-1 1,1 3,1 3,-1 1,102 5,-120 3,-1 1,1 2,-1 0,0 3,0 0,-1 2,-1 2,1 1,-2 1,40 27,-62-38,-1 1,0 0,-1 0,1 0,-1 1,0 0,-1 0,1 0,-1 1,0 0,-1-1,1 1,-2 0,1 1,-1-1,0 0,0 1,-1-1,0 1,0 0,-1-1,0 1,0 0,-1-1,0 1,0-1,-1 1,0-1,0 1,-1-1,1 0,-2 0,1 0,-6 7,-4 6,-2-1,0-1,-1 0,-1-1,0-1,-34 24,12-13,-1-2,-61 27,67-37,-1-2,-1-1,0-2,-1-2,1-1,-2-1,1-3,-59-1,87-2,0-1,1-1,-1 1,0-1,1-1,0 0,-1 0,1 0,0-1,1 0,-1-1,1 0,-13-11,16 13,1-1,-1 0,1 0,-1 0,1-1,0 1,1-1,-1 0,1 0,0 0,0 0,1 0,-1 0,1 0,0 0,1-1,-1 1,1 0,0-1,0 1,1 0,0 0,2-10,1 3,0 1,1 0,1 0,0 0,0 1,1-1,0 2,1-1,0 1,1 0,0 1,0 0,0 0,14-7,5-3,1 2,1 0,0 3,34-11,-23 11,1 3,0 1,0 2,1 2,0 1,0 3,0 1,0 3,0 1,43 10,-80-13,0 1,0-1,0 1,0 0,-1 1,1 0,0 0,-1 0,0 0,0 1,9 8,-11-9,-1 0,0-1,0 1,0 0,-1 0,1 1,-1-1,1 0,-1 0,0 1,-1-1,1 1,0-1,-1 1,0-1,0 1,0-1,0 1,0-1,-1 0,0 1,-2 6,1-3,-2 1,1-1,-1 0,0 0,-1 0,0-1,0 1,0-1,-1 0,0 0,0-1,-10 7,-11 7,-52 25,64-36,-56 28,-98 35,130-57,-1-3,0-1,-1-1,-57 3,93-11,-1-1,1 0,-1 0,1-1,-1 0,1 0,0 0,-1 0,1-1,0 0,0 0,0 0,0-1,-8-6,9 6,0 0,1 0,0-1,0 0,0 0,1 0,-1 0,1 0,0 0,0-1,0 1,1-1,-1 1,1-1,0 1,0-1,1-5,-2-11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0:15.0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1,'470'25,"-300"-12,66 5,535 26,-462-31,40 1,-150-1,-32-1,-46 0,-12 1,-106-13,32 4,-35-3,1-1,-1 0,1 0,-1 0,1 0,-1 0,1 1,-1-1,1 0,-1 0,0 1,1-1,-1 0,1 1,-1-1,0 0,1 1,-1-1,0 1,1-1,-1 0,0 1,1-1,-1 1,0-1,0 1,0-1,0 1,1-1,-1 1,0-1,0 1,0 0,0-1,0 1,0-1,0 1,-1-1,1 1,0-1,0 1,0-1,0 1,-1-1,1 1,0-1,0 1,-1-1,1 0,0 1,-1-1,1 1,-1-1,1 0,0 1,-2-1,-2 5,-1-1,0 0,0 0,0-1,-1 1,1-1,-1 0,0-1,-11 4,-8 1,-28 4,37-8,-367 78,69-1,42-9,215-58,-600 150,451-105,-68 21,198-53,-113 56,8 0,177-80,1 1,-1-1,1 0,-1 1,1 0,0 0,0 0,0 0,1 0,-1 1,1-1,-3 6,4-8,1 1,-1-1,1 0,0 0,-1 1,1-1,0 0,0 0,0 1,0-1,0 0,0 1,0-1,0 0,0 0,1 1,-1-1,0 0,1 0,-1 1,1-1,0 0,-1 0,1 0,0 0,0 0,0 0,-1 0,1 0,0 0,0 0,0-1,1 1,-1 0,0-1,0 1,0 0,0-1,1 0,-1 1,0-1,0 0,2 1,20 3,1 0,-1-2,0 0,1-2,23-2,-4 1,415-13,103 0,267 15,-807-1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0:26.6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0 178,'3795'0,"-3466"-27,-167 9,429-14,-241 33,449-11,-278-3,-310 10,174-13,-260 9,64-3,261-8,615 19,-1064-1,2 0,1 0,-1 0,1 0,0 0,-1 0,1-1,-1 1,0-1,1 0,-1 0,1-1,-1 1,0-1,0 1,4-4,3-5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0:39.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223 487,'586'-24,"-168"2,725 16,-649 25,-378-14,461 47,-310-5,-171-26,164 14,221-33,-233-5,148 18,-375-13,399 42,-46 5,-278-39,151-4,-48-4,-57 10,27 2,350-14,-247-1,-127 14,-10-1,532-11,-320-2,541 1,-637 13,-44-1,588-10,-407-3,-232-1,177 4,-223 7,145 29,102 47,-303-72,1-2,71 4,112-9,-223-6,-7 1,1-1,0-1,-1 1,1-1,10-3,-17 4,-1-1,0 1,0-1,1 1,-1-1,0 0,0 1,0-1,0 0,0 0,0 0,0 0,0 0,0 0,0 0,0 0,0 0,-1 0,1-1,-1 1,1 0,-1 0,1-1,-1 1,1 0,-1-1,0 1,0 0,0-1,0 1,0 0,0-1,0 1,0 0,-1-1,1 1,0 0,-1-1,1 1,-2-1,-3-12,-1 0,0 1,-1 0,0 0,-1 1,-1 0,0 0,0 1,-1 0,-1 1,-18-15,19 16,0-1,1 0,0 0,1-1,0 0,1 0,-7-14,6 11,0 1,-1 0,0 0,-19-20,19 24,0-1,1 0,0 0,1-1,0 0,-11-24,-22-75,37 99,0 2,-1 1,0 1,0-1,-1 0,0 1,0 0,0 0,-1 1,0-1,-1 1,-12-10,-1 2,-1 1,0 1,-25-11,20 10,-1 2,0 0,-1 2,0 1,0 1,-1 2,-40-3,-55 8,0 6,0 5,-199 43,-39 21,289-61,-1-3,-89 1,-152-12,138-3,169 3,-501-16,396 5,-503-57,-323-12,-109 35,935 40,-237-20,-78-13,93 10,-345 11,450 19,53-4,-211 5,148 20,15 0,163-20,-657 52,381 7,181-29,-447 83,437-79,102-20,-1-3,0-3,-89 4,-537-16,235-1,24 2,419 2,0 0,0 0,1 2,-1-1,1 2,-1 0,1 0,1 1,-17 11,11-7,-1-1,1-1,-29 9,39-15,0-1,1 1,-1 0,0 1,-9 4,16-6,1-1,-1 1,0-1,0 1,0-1,0 1,0-1,1 1,-1 0,0-1,0 1,1 0,-1 0,1 0,-1-1,1 1,-1 0,1 0,-1 0,1 0,0 0,-1 0,1 0,0 0,0 0,0 0,0 0,0 0,0 0,0 0,0 0,0 0,0 0,1 0,-1 0,0 0,1 0,-1 0,1 0,-1 0,1-1,0 2,1 0,0 0,0 0,0 0,0 0,0 0,0-1,0 0,0 1,1-1,-1 0,1 0,-1 0,5 1,39 7,-23-5,34 8,272 47,394-8,425-51,-520-2,-242 1,431 3,-441 10,100 2,494-15,-608 26,-61 0,438-22,-381-5,-324 2,773 24,-7 4,-768-28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1:29.7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895 384,'5'0,"821"-10,6-7,-701 19,251 36,146 65,53 8,-396-85,219 5,-187-30,127 4,-342-5,393 18,-2-31,-282-3,-1-5,121-40,38-9,-187 52,0 3,110-4,-155 18,2 1,0-2,0-1,66-15,-69 10,0 1,0 2,1 1,39 1,-68 3,-1 0,1-1,0 0,9-2,-16 3,0 0,0 0,0-1,0 1,-1 0,1 0,0-1,0 1,0 0,0-1,-1 1,1-1,0 1,0-1,-1 0,1 1,0-1,-1 0,1 1,-1-1,1 0,-1 0,1 1,-1-1,1 0,-1 0,0 0,0 0,1 1,-1-1,0 0,0 0,0 0,0 0,0 0,0 0,0 0,0 0,0 0,0 1,-1-1,1 0,0 0,-1 0,1 0,-1 0,1 1,-2-2,-2-4,0 0,0 1,-1 0,0 0,0 0,-1 1,1 0,-1 0,0 0,0 0,-11-3,-8-4,-41-10,66 21,-97-25,-166-22,-104 19,-190-35,340 32,-148-12,-384 3,-2045 41,2655 3,-220 36,159-11,-105 17,-405 58,611-91,5-2,-146-1,219-10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1:38.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27,'523'30,"436"38,-159-62,-465-8,715 2,-842 13,-15-1,-52-10,230-28,197-42,-57 57,-318 13,-99-2,277-10,304-8,-453 20,-194-3,52-10,17-1,364 10,-238 4,-201-2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22:32.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204 205,'267'-18,"-148"7,403-52,-31 3,521 7,-47 112,-593-36,2-24,-134-1,184 2,-424 0,18 0,35 4,-50-4,1 1,0 0,0 0,-1 0,1 0,0 0,-1 1,1 0,-1 0,0 0,0 0,1 0,-1 1,-1-1,5 5,-6-5,0 0,0 0,-1-1,1 1,0 0,-1 0,0 0,1 0,-1 0,0 0,0 0,0 0,0 0,-1 0,1 0,0 0,-1-1,1 1,-1 0,0 0,0 0,0-1,1 1,-2 0,1-1,0 1,0-1,0 1,-2 1,-6 7,-1-1,0 1,-12 7,13-9,-7 4,0-1,-1-1,0 0,0-2,-1 0,0-1,-37 10,14-8,-1-1,-69 2,-329-7,224-6,-2366 3,2374-12,32-1,-524 11,361 4,318-2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35.301"/>
    </inkml:context>
    <inkml:brush xml:id="br0">
      <inkml:brushProperty name="width" value="0.1" units="cm"/>
      <inkml:brushProperty name="height" value="0.1" units="cm"/>
      <inkml:brushProperty name="color" value="#E71224"/>
    </inkml:brush>
  </inkml:definitions>
  <inkml:trace contextRef="#ctx0" brushRef="#br0">893 0 24575,'-61'1'0,"-95"12"0,126-8 0,-1 2 0,1 1 0,0 1 0,-55 25 0,29-6 0,2 2 0,-57 42 0,84-52 0,2 1 0,0 1 0,1 1 0,2 2 0,-35 46 0,47-53 0,0 1 0,1-1 0,1 2 0,1-1 0,1 1 0,1 0 0,0 0 0,2 1 0,0-1 0,1 1 0,1 0 0,1-1 0,3 24 0,-3-40 0,1 1 0,0-1 0,0 0 0,0 1 0,0-1 0,0 0 0,1 0 0,0 0 0,0 0 0,0 0 0,1 0 0,-1-1 0,1 1 0,0-1 0,0 1 0,0-1 0,0 0 0,0 0 0,1-1 0,-1 1 0,1-1 0,0 1 0,0-1 0,0 0 0,0-1 0,0 1 0,8 1 0,8 1 0,0-1 0,0-1 0,0 0 0,39-4 0,-29 1 0,255-18 0,-102 7 0,-181 12 0,0 0 0,0 0 0,0-1 0,0 1 0,0 0 0,-1-1 0,1 0 0,0 1 0,0-1 0,0 0 0,2-1 0,-4 1 0,0 1 0,0 0 0,0 0 0,0 0 0,0 0 0,0 0 0,0 0 0,0 0 0,1-1 0,-1 1 0,0 0 0,0 0 0,0 0 0,0 0 0,0 0 0,0-1 0,0 1 0,0 0 0,0 0 0,0 0 0,0 0 0,0 0 0,0-1 0,-1 1 0,1 0 0,0 0 0,0 0 0,0 0 0,0 0 0,0 0 0,0-1 0,0 1 0,0 0 0,0 0 0,0 0 0,0 0 0,-1 0 0,1 0 0,0 0 0,0 0 0,0 0 0,0-1 0,0 1 0,-1 0 0,-15-4 0,-23 0 0,0 2 0,-50 3 0,56 1 0,0-2 0,1-1 0,-1-1 0,-36-8 0,47 4 0,36 8 0,36 6 0,14 4 0,-1-3 0,117 2 0,-167-11 0,-4-1 0,1 1 0,-1 0 0,0 1 0,19 3 0,-27-3 0,0-1 0,0 0 0,1 1 0,-1-1 0,0 1 0,0-1 0,0 1 0,0-1 0,0 1 0,0 0 0,0 0 0,0-1 0,0 1 0,0 0 0,0 0 0,0 0 0,0 0 0,-1 0 0,1 0 0,0 0 0,-1 0 0,1 1 0,-1-1 0,1 0 0,-1 0 0,0 0 0,0 1 0,1-1 0,-1 0 0,0 0 0,0 1 0,0-1 0,0 0 0,0 0 0,0 1 0,-1-1 0,1 0 0,0 0 0,-1 0 0,1 1 0,-1-1 0,1 0 0,-1 0 0,-1 2 0,-4 8 0,-1 0 0,-1 0 0,0 0 0,0-1 0,-1 0 0,-1-1 0,1 0 0,-2-1 0,-11 9 0,-32 29 0,-68 77-1365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39.164"/>
    </inkml:context>
    <inkml:brush xml:id="br0">
      <inkml:brushProperty name="width" value="0.1" units="cm"/>
      <inkml:brushProperty name="height" value="0.1" units="cm"/>
      <inkml:brushProperty name="color" value="#E71224"/>
    </inkml:brush>
  </inkml:definitions>
  <inkml:trace contextRef="#ctx0" brushRef="#br0">1527 1 24575,'-51'-1'0,"-267"12"0,276-6 0,1 2 0,1 1 0,-1 2 0,2 2 0,-65 28 0,77-28 0,1 1 0,0 1 0,1 1 0,0 2 0,2 0 0,0 2 0,-21 21 0,-11 18 0,-72 81 0,100-106 0,1 1 0,-29 52 0,-6 21 0,-64 122 0,100-178 0,3 2 0,-25 85 0,29-68 0,3 0 0,3 0 0,-3 96 0,14-135 0,1-1 0,2 1 0,1 0 0,2-1 0,1 1 0,1-1 0,1-1 0,2 1 0,1-2 0,19 38 0,-14-39 0,1 0 0,1-1 0,2 0 0,0-2 0,2 0 0,0-2 0,2 0 0,0-2 0,1 0 0,2-2 0,-1-1 0,35 16 0,-9-8 0,1-3 0,2-2 0,97 22 0,-57-25 0,0-4 0,1-5 0,0-3 0,125-11 0,-118-6 0,4-1 0,-102 13 0,-1 0 0,1-1 0,0 1 0,0-1 0,-1 0 0,1-1 0,-1 1 0,1-1 0,-1 0 0,1 0 0,3-3 0,-6 4 0,-1-1 0,1 1 0,-1-1 0,1 1 0,-1-1 0,0 0 0,0 0 0,0 0 0,0 1 0,0-1 0,0 0 0,0 0 0,-1-1 0,1 1 0,-1 0 0,1 0 0,-1 0 0,0 0 0,0 0 0,0 0 0,0-1 0,0 1 0,0 0 0,-1 0 0,1 0 0,-1 0 0,-1-3 0,0-3 0,-1 1 0,-1-1 0,1 0 0,-1 1 0,-1 0 0,1 0 0,-1 0 0,-1 1 0,1-1 0,-1 1 0,0 0 0,0 1 0,-1 0 0,1 0 0,-1 0 0,-10-4 0,4 2 0,-1 0 0,0 1 0,0 1 0,0 0 0,-1 1 0,0 1 0,0 0 0,-17-1 0,-24 1 0,-105 8 0,160-5 0,0 0 0,0 0 0,0 0 0,0 0 0,0 0 0,0 1 0,0-1 0,0 0 0,0 0 0,0 1 0,0-1 0,0 1 0,0-1 0,1 1 0,-1-1 0,0 1 0,0 0 0,0-1 0,0 2 0,1-1 0,0-1 0,0 1 0,0-1 0,0 1 0,0-1 0,0 1 0,0-1 0,0 1 0,0-1 0,0 1 0,1-1 0,-1 1 0,0-1 0,0 1 0,1-1 0,-1 1 0,0-1 0,1 0 0,-1 1 0,1-1 0,-1 0 0,0 1 0,1-1 0,-1 0 0,1 1 0,4 2 0,1 1 0,-1-1 0,1 0 0,11 4 0,87 24 0,109 17 0,-173-43 0,0-2 0,69-3 0,25 2 0,-132-2 0,0 0 0,0 0 0,0 0 0,0 1 0,0-1 0,0 0 0,-1 1 0,1 0 0,0-1 0,0 1 0,0 0 0,-1 0 0,1 0 0,-1 0 0,1 0 0,-1 1 0,1-1 0,1 2 0,-2-2 0,-1 1 0,1-1 0,0 1 0,-1-1 0,1 1 0,-1-1 0,0 1 0,1-1 0,-1 1 0,0-1 0,0 1 0,0-1 0,0 1 0,0-1 0,0 1 0,-1 0 0,0 2 0,-1 2 0,0-1 0,0 1 0,-1-1 0,0 1 0,0-1 0,-1 0 0,1 0 0,-1 0 0,0-1 0,-5 5 0,-94 98 0,64-65 0,-17 31 0,23-28 0,19-26 0,-56 65 0,67-81-114,0 0 1,0-1-1,0 1 0,0-1 0,-1 0 1,1 0-1,-1 0 0,0 0 0,1 0 1,-1-1-1,-6 2 0,-7 0-6712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42.001"/>
    </inkml:context>
    <inkml:brush xml:id="br0">
      <inkml:brushProperty name="width" value="0.1" units="cm"/>
      <inkml:brushProperty name="height" value="0.1" units="cm"/>
      <inkml:brushProperty name="color" value="#E71224"/>
    </inkml:brush>
  </inkml:definitions>
  <inkml:trace contextRef="#ctx0" brushRef="#br0">176 1 24575,'35'0'0,"0"1"0,0 2 0,0 1 0,0 2 0,-1 1 0,0 2 0,0 1 0,-1 1 0,0 3 0,41 22 0,-42-17 0,-1 1 0,-1 1 0,0 2 0,-2 1 0,-1 1 0,-1 2 0,-2 0 0,0 1 0,-2 2 0,22 37 0,-34-48 0,-2 0 0,0 1 0,-1-1 0,-1 1 0,-1 1 0,-1-1 0,3 35 0,-5-4 0,-7 101 0,1-130 0,0 1 0,-1 0 0,-2-1 0,0 0 0,-1-1 0,-1 0 0,-22 37 0,27-49 0,-1 0 0,0 0 0,0 0 0,-1-1 0,0 0 0,0 0 0,-1 0 0,0-1 0,0 0 0,-16 11 0,-81 57 0,90-66 0,0 1 0,-1-2 0,1 0 0,-2-1 0,1 0 0,-1-1 0,0-1 0,-19 4 0,12-5 0,0-1 0,1-1 0,-1 0 0,0-2 0,-34-4 0,55 4 0,0-1 0,-1 1 0,1 0 0,0-1 0,0 1 0,0-1 0,-1 0 0,1 0 0,0 0 0,0 0 0,0 0 0,1 0 0,-1-1 0,0 1 0,0 0 0,1-1 0,-1 0 0,0 1 0,1-1 0,0 0 0,-2-2 0,2 1 0,-1-1 0,1 1 0,0-1 0,0 1 0,1-1 0,-1 1 0,1-1 0,0 0 0,0 1 0,0-1 0,1-6 0,2-7 0,2 0 0,-1 1 0,2 0 0,10-22 0,-12 30 0,0 1 0,1-1 0,-1 1 0,2 0 0,-1 1 0,1-1 0,0 1 0,0 0 0,1 0 0,0 1 0,0 0 0,9-5 0,-11 6 0,1 0 0,-1-1 0,0 1 0,0-1 0,5-7 0,-40 28 0,1 8 0,1 1 0,1 1 0,-23 30 0,-18 18 0,-16 22 0,57-64 0,0 0 0,-41 34 0,60-59 0,-15 11 0,22-17 0,0 0 0,0 0 0,0 0 0,0 0 0,0 0 0,1 0 0,-1 0 0,0 1 0,0-1 0,1 0 0,-1 0 0,1 0 0,0 1 0,-1-1 0,1 0 0,-1 3 0,2-4 0,-1 1 0,0 0 0,0-1 0,1 1 0,-1-1 0,0 1 0,1 0 0,-1-1 0,1 1 0,-1-1 0,1 1 0,-1-1 0,1 0 0,-1 1 0,1-1 0,-1 1 0,1-1 0,-1 0 0,1 1 0,0-1 0,-1 0 0,1 0 0,0 0 0,-1 1 0,1-1 0,1 0 0,21 2 0,-20-2 0,21 1 0,20 0 0,-1 1 0,0 3 0,69 15 0,-92-15 0,36 3 0,13 3 0,-62-9 52,0 1-1,0 0 1,-1 0-1,10 6 1,7 4-1675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22.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1,'57'3,"0"3,97 22,-62-9,250 36,-8-1,-209-35,179 4,131-24,-182-2,1790 3,-2036 0,0 0,0 0,-1 1,11 2,-2 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44.961"/>
    </inkml:context>
    <inkml:brush xml:id="br0">
      <inkml:brushProperty name="width" value="0.1" units="cm"/>
      <inkml:brushProperty name="height" value="0.1" units="cm"/>
      <inkml:brushProperty name="color" value="#E71224"/>
    </inkml:brush>
  </inkml:definitions>
  <inkml:trace contextRef="#ctx0" brushRef="#br0">718 2 24575,'-99'-1'0,"-109"3"0,198-1 0,-1 0 0,1 1 0,0-1 0,1 2 0,-1 0 0,0 0 0,1 1 0,-1 0 0,1 0 0,0 1 0,1 0 0,-1 1 0,1 0 0,0 0 0,0 1 0,-7 8 0,-35 35 0,34-35 0,-1 1 0,2 1 0,0 0 0,-13 22 0,-48 72 0,72-103 0,-1 1 0,1 0 0,1 0 0,-1 0 0,2 0 0,-1 1 0,1-1 0,1 1 0,-1 12 0,1-5 0,1-1 0,1 1 0,0-1 0,7 29 0,-3-28 0,1 0 0,1 0 0,18 30 0,4 11 0,-23-44 0,1-2 0,0 1 0,1-1 0,0 0 0,1-1 0,21 21 0,-9-13 0,1-1 0,38 25 0,-48-36 0,1 0 0,0-1 0,0-1 0,1 0 0,0-1 0,-1 0 0,1-1 0,29 2 0,-8-3 0,0-2 0,54-6 0,-7-9 0,-38 6 0,56-15 0,-97 23 0,-1 1 0,1-1 0,0 0 0,-1 0 0,1 0 0,-1 0 0,0-1 0,1 1 0,-1-1 0,0 1 0,0-1 0,0 0 0,0 0 0,0 0 0,0 0 0,-1 0 0,1 0 0,1-3 0,-3 3 0,1 1 0,-1-1 0,1 1 0,-1-1 0,0 1 0,0-1 0,0 1 0,0-1 0,0 1 0,0-1 0,0 0 0,-1 1 0,1-1 0,0 1 0,-1-1 0,0 1 0,1-1 0,-1 1 0,0 0 0,1-1 0,-1 1 0,0 0 0,0 0 0,0-1 0,0 1 0,0 0 0,-1 0 0,1 0 0,0 0 0,0 0 0,-1 0 0,-1 0 0,-5-4 0,0 1 0,-1 0 0,1 0 0,-1 1 0,0 0 0,0 0 0,0 1 0,-1 0 0,-18-1 0,-10 2 0,-43 4 0,37-1 0,286-3 0,-108 2 0,-129-1 0,-1 0 0,1 0 0,-1 1 0,1-1 0,-1 1 0,1 0 0,-1 0 0,0 1 0,5 1 0,-7-2 0,0 1 0,0-1 0,0 1 0,0-1 0,-1 1 0,1-1 0,0 1 0,-1 0 0,0 0 0,1 0 0,-1 0 0,0 0 0,0 0 0,0 0 0,0 0 0,-1 0 0,1 0 0,0 1 0,-1-1 0,1 3 0,0 3 0,-1 1 0,0-1 0,0 1 0,-1 0 0,0-1 0,0 1 0,-1-1 0,0 1 0,0-1 0,-1 0 0,-4 8 0,-6 13 0,-30 44 0,30-52 0,-59 78 0,47-67 0,-37 62 0,57-85 39,0 2-240,-1-1 1,0 0-1,0 0 1,-1-1-1,0 1 1,-9 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51.117"/>
    </inkml:context>
    <inkml:brush xml:id="br0">
      <inkml:brushProperty name="width" value="0.1" units="cm"/>
      <inkml:brushProperty name="height" value="0.1" units="cm"/>
      <inkml:brushProperty name="color" value="#E71224"/>
    </inkml:brush>
  </inkml:definitions>
  <inkml:trace contextRef="#ctx0" brushRef="#br0">0 1167 24575,'82'95'0,"-51"-58"0,11 23 0,-34-46 0,2 0 0,-1-1 0,1 0 0,1-1 0,19 17 0,-28-27 0,2 1 0,-1 0 0,1 0 0,0-1 0,-1 1 0,1-1 0,0 0 0,6 2 0,-8-4 0,0 0 0,0 1 0,0-1 0,0 0 0,0-1 0,0 1 0,0 0 0,0-1 0,0 1 0,0-1 0,0 1 0,-1-1 0,1 0 0,0 0 0,0 0 0,-1 0 0,1 0 0,0 0 0,-1 0 0,3-3 0,32-30 0,-2-1 0,53-70 0,-44 51 0,435-578-858,-382 500 785,-22 29 73,69-90 0,-119 167 412,45-40 1,-44 43-307,-22 21-211,-1-1 0,1 0 0,-1 0 0,0 0 0,0 0 0,0 0 0,-1 0 0,1 0 0,-1-1 0,0 1 0,1 0 0,-1-5 0,3-8-6721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55.184"/>
    </inkml:context>
    <inkml:brush xml:id="br0">
      <inkml:brushProperty name="width" value="0.1" units="cm"/>
      <inkml:brushProperty name="height" value="0.1" units="cm"/>
      <inkml:brushProperty name="color" value="#E71224"/>
    </inkml:brush>
  </inkml:definitions>
  <inkml:trace contextRef="#ctx0" brushRef="#br0">131 0 24575,'6'0'0,"0"1"0,0 0 0,0 0 0,-1 0 0,1 1 0,0 0 0,-1 0 0,1 0 0,-1 1 0,0 0 0,0 0 0,0 0 0,0 1 0,0-1 0,-1 1 0,7 7 0,-5-5 0,-1 1 0,1 0 0,-1 0 0,-1 0 0,1 1 0,-1-1 0,-1 1 0,1 0 0,-1 1 0,3 14 0,0 25 0,-2 1 0,-2 0 0,-6 66 0,3-91 0,-3 34 0,-3 0 0,-29 109 0,-51 109 0,84-266 0,-60 227 0,21 7 0,21-117 0,18-109 0,-15 112 0,17-114 0,1-1 0,0 0 0,1 1 0,0-1 0,2 0 0,4 21 0,-5-31 0,1 1 0,-1-1 0,1 1 0,0-1 0,0 0 0,0 0 0,1-1 0,0 1 0,0 0 0,0-1 0,0 0 0,1 0 0,-1-1 0,1 1 0,0-1 0,9 5 0,6 0 0,0 0 0,0-1 0,28 6 0,-6-2 0,-38-10 0,81 20 0,-78-19 0,0-1 0,1 0 0,-1-1 0,0 0 0,1 0 0,-1 0 0,1-1 0,-1 0 0,10-3 0,-15 2 0,1 1 0,-1-1 0,1 0 0,-1 0 0,0 0 0,0 0 0,1 0 0,-2 0 0,1-1 0,0 1 0,0-1 0,-1 1 0,1-1 0,-1 1 0,0-1 0,0 0 0,0 0 0,0 0 0,0 0 0,-1 0 0,1 0 0,-1 0 0,0 0 0,0-3 0,1-12 0,-1 1 0,-5-30 0,5 47 0,-1-6 0,0 1 0,-1-1 0,1 1 0,-1 0 0,-1 0 0,1 0 0,-1 0 0,0 0 0,0 0 0,0 1 0,0-1 0,-1 1 0,0 0 0,0 0 0,0 1 0,-6-5 0,7 5 0,-1 1 0,0-1 0,0 1 0,0 0 0,-1 0 0,1 0 0,0 1 0,-1-1 0,1 1 0,-1 0 0,1 0 0,-1 1 0,1-1 0,-1 1 0,0 0 0,1 1 0,-1-1 0,0 1 0,-8 2 0,11-2 0,0 0 0,-1 0 0,1 1 0,0-1 0,0 1 0,0-1 0,0 1 0,0 0 0,0 0 0,1 0 0,-1 0 0,1 0 0,-1 0 0,1 0 0,0 1 0,0-1 0,0 0 0,0 1 0,0-1 0,0 1 0,1-1 0,-1 1 0,0 3 0,0 9 0,0-1 0,0 1 0,3 15 0,-2-12 0,2 19 0,2 0 0,12 57 0,29 71 0,1 6 0,9 126 0,12 53 0,-57-308 0,-3 0 0,-1 0 0,-2 1 0,-2-1 0,-6 80 0,3-117 0,0-1 0,0 0 0,0 1 0,0-1 0,-1 0 0,1 0 0,-1 1 0,0-1 0,-1-1 0,1 1 0,-1 0 0,1 0 0,-1-1 0,-4 5 0,1-3 0,0-1 0,0 1 0,0-1 0,-1 0 0,0-1 0,1 0 0,-15 5 0,-3-1 0,0-2 0,-1-1 0,0 0 0,-27-1 0,-112-2-467,139-1-431,3-1-5928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7:57.401"/>
    </inkml:context>
    <inkml:brush xml:id="br0">
      <inkml:brushProperty name="width" value="0.1" units="cm"/>
      <inkml:brushProperty name="height" value="0.1" units="cm"/>
      <inkml:brushProperty name="color" value="#E71224"/>
    </inkml:brush>
  </inkml:definitions>
  <inkml:trace contextRef="#ctx0" brushRef="#br0">276 104 24575,'43'21'0,"-21"-11"0,-1 1 0,25 17 0,3 7 0,22 16 0,103 56 0,-143-91 0,2 2 0,1-1 0,59 19 0,-88-34 0,-1-1 0,0-1 0,1 1 0,-1 0 0,1-1 0,-1 0 0,1 0 0,-1 0 0,1-1 0,-1 0 0,1 1 0,-1-2 0,1 1 0,-1 0 0,0-1 0,0 0 0,6-3 0,-5 1 0,1 0 0,-1 0 0,0-1 0,0 0 0,0 0 0,0 0 0,-1-1 0,0 1 0,0-1 0,4-9 0,-2 3 0,-1 1 0,-1-1 0,0 0 0,0 0 0,-2 0 0,1 0 0,-1 0 0,-1-1 0,0 1 0,-1-1 0,-1 1 0,-2-18 0,1 21 0,0 1 0,-1 0 0,0 0 0,-1 1 0,0-1 0,0 1 0,0-1 0,-1 1 0,-8-9 0,-6-4 0,-34-28 0,52 46 0,-6-3 0,-1-1 0,1 1 0,-1 1 0,0-1 0,0 1 0,0 1 0,-1-1 0,1 1 0,-1 1 0,0 0 0,1 0 0,-1 1 0,0 0 0,0 0 0,0 1 0,0 0 0,0 0 0,0 1 0,0 1 0,0-1 0,0 2 0,0-1 0,1 1 0,-1 0 0,1 1 0,0 0 0,0 0 0,0 1 0,1 0 0,0 0 0,-10 9 0,-19 20 0,2 2 0,1 2 0,2 1 0,-45 73 0,-81 184 0,141-264 0,-126 203 0,56-101 0,77-115 0,0-1 0,-11 34 0,5-13 0,11-29-1365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12.123"/>
    </inkml:context>
    <inkml:brush xml:id="br0">
      <inkml:brushProperty name="width" value="0.1" units="cm"/>
      <inkml:brushProperty name="height" value="0.1" units="cm"/>
      <inkml:brushProperty name="color" value="#E71224"/>
    </inkml:brush>
  </inkml:definitions>
  <inkml:trace contextRef="#ctx0" brushRef="#br0">1 670 24575,'0'4'0,"1"0"0,0 0 0,0 1 0,0-1 0,1 0 0,-1 0 0,1 0 0,0 0 0,4 5 0,1 5 0,5 10 0,0 0 0,1-1 0,2-1 0,29 37 0,-38-53 0,1 0 0,-1 0 0,1 0 0,0 0 0,0-1 0,1-1 0,-1 1 0,1-1 0,0 0 0,0-1 0,1 0 0,-1 0 0,1-1 0,-1 0 0,1 0 0,0-1 0,0 0 0,12-1 0,-15 0 0,0-1 0,0 0 0,1-1 0,-1 1 0,0-1 0,0 0 0,0-1 0,-1 1 0,1-1 0,-1 0 0,1-1 0,-1 1 0,9-9 0,3-4 0,-1-1 0,21-28 0,11-13 0,163-179 0,-145 159 0,124-118 0,-125 132 0,-39 38 0,139-126 0,-136 129-1365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20.832"/>
    </inkml:context>
    <inkml:brush xml:id="br0">
      <inkml:brushProperty name="width" value="0.1" units="cm"/>
      <inkml:brushProperty name="height" value="0.1" units="cm"/>
      <inkml:brushProperty name="color" value="#E71224"/>
    </inkml:brush>
  </inkml:definitions>
  <inkml:trace contextRef="#ctx0" brushRef="#br0">0 1 24575,'8'1'0,"-1"0"0,0 0 0,0 1 0,-1 0 0,1 0 0,0 0 0,7 5 0,5 1 0,241 101 0,-118-46 0,177 52 0,-296-109 0,0-1 0,0-1 0,1 0 0,0-2 0,31-1 0,-55-1 0,1 0 0,0 0 0,0 0 0,-1 0 0,1 0 0,0 0 0,-1 0 0,1 0 0,0-1 0,0 1 0,-1 0 0,1 0 0,0-1 0,-1 1 0,1 0 0,0-1 0,-1 1 0,1-1 0,-1 1 0,1-1 0,0 0 0,-1 1 0,0-1 0,0 1 0,0-1 0,0 1 0,0-1 0,0 1 0,0-1 0,0 1 0,0-1 0,0 1 0,-1-1 0,1 1 0,0-1 0,0 1 0,0-1 0,-1 1 0,1-1 0,0 1 0,-1 0 0,1-1 0,0 1 0,-1-1 0,-32-26 0,24 21 0,-50-40 0,-118-69 0,169 111 0,0 1 0,1 0 0,-1 0 0,0 0 0,-1 1 0,1 0 0,0 1 0,-1 0 0,1 0 0,0 1 0,-1 0 0,1 0 0,-1 1 0,1 0 0,0 1 0,-1-1 0,1 2 0,0-1 0,0 1 0,-11 6 0,3 0 0,0 0 0,1 1 0,0 1 0,1 1 0,0 0 0,1 0 0,0 1 0,-17 24 0,18-21 0,-172 213 0,112-157 336,45-47-1186,-28 33-1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28.373"/>
    </inkml:context>
    <inkml:brush xml:id="br0">
      <inkml:brushProperty name="width" value="0.1" units="cm"/>
      <inkml:brushProperty name="height" value="0.1" units="cm"/>
      <inkml:brushProperty name="color" value="#E71224"/>
    </inkml:brush>
  </inkml:definitions>
  <inkml:trace contextRef="#ctx0" brushRef="#br0">0 613 24575,'1'4'0,"0"0"0,0 0 0,1 0 0,0 0 0,-1 0 0,1-1 0,1 1 0,-1 0 0,0-1 0,1 0 0,0 1 0,3 2 0,1 3 0,127 157 0,-131-161 0,0-1 0,0 0 0,1 0 0,-1-1 0,1 1 0,0-1 0,0 1 0,0-1 0,1 0 0,-1-1 0,1 1 0,-1-1 0,1 0 0,0 0 0,0 0 0,0-1 0,0 0 0,0 0 0,0 0 0,0 0 0,1-1 0,-1 0 0,0 0 0,0 0 0,0-1 0,1 0 0,-1 0 0,0 0 0,0-1 0,0 1 0,5-4 0,7-3 0,-1 0 0,1-2 0,26-20 0,43-43 0,-50 40 0,133-126 0,-41 35 0,-18 20 0,-45 39 0,3 4 0,99-70 0,-84 73-1365,-62 41-5461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31.484"/>
    </inkml:context>
    <inkml:brush xml:id="br0">
      <inkml:brushProperty name="width" value="0.1" units="cm"/>
      <inkml:brushProperty name="height" value="0.1" units="cm"/>
      <inkml:brushProperty name="color" value="#E71224"/>
    </inkml:brush>
  </inkml:definitions>
  <inkml:trace contextRef="#ctx0" brushRef="#br0">768 0 24575,'-12'1'0,"1"0"0,0 1 0,0 0 0,0 1 0,0 1 0,-12 4 0,-3 2 0,-259 94 0,254-89 0,0 0 0,1 2 0,1 1 0,1 2 0,-27 23 0,38-28 0,1 0 0,1 1 0,0 1 0,1 1 0,1 0 0,1 0 0,0 1 0,-15 37 0,22-42 0,1 1 0,0-1 0,1 1 0,1 0 0,-1 25 0,6 75 0,-3-113 0,1 15 0,1-1 0,1 1 0,0 0 0,1 0 0,1-1 0,1 0 0,0 0 0,9 16 0,-10-24 0,0 0 0,0 0 0,1 0 0,-1-1 0,2 0 0,-1 0 0,1 0 0,0-1 0,0 0 0,1-1 0,0 1 0,0-2 0,0 1 0,0-1 0,1 0 0,10 3 0,9-1 0,1-2 0,1 0 0,-1-2 0,0-1 0,46-5 0,-13 2 0,-26 0 0,1-2 0,-1-1 0,-1-2 0,1-2 0,-1-1 0,-1-1 0,53-26 0,-80 34 0,-1-1 0,0 0 0,0 0 0,0 0 0,0-1 0,0 0 0,-1 0 0,0 0 0,8-12 0,-12 15 0,1 0 0,-1 1 0,0-1 0,0 0 0,-1 0 0,1 0 0,0 0 0,-1 0 0,1 0 0,-1 0 0,0 0 0,1-1 0,-1 1 0,0 0 0,0 0 0,-1 0 0,1 0 0,0 0 0,-1 0 0,1 0 0,-1 0 0,0 0 0,1 0 0,-1 0 0,0 0 0,0 0 0,0 0 0,-1 1 0,1-1 0,0 0 0,-1 1 0,1-1 0,-1 1 0,1-1 0,-1 1 0,0 0 0,0 0 0,-2-2 0,-2 0 0,0 0 0,0 0 0,0 1 0,0 0 0,-1 0 0,1 0 0,-1 1 0,1 0 0,-11-1 0,-2 2 0,0 0 0,-21 3 0,36-2 0,0-1 0,-1 1 0,1 0 0,0 1 0,0-1 0,0 1 0,0 0 0,0 0 0,0 0 0,0 0 0,1 1 0,-1 0 0,-4 3 0,7-4 0,0-1 0,-1 1 0,1 0 0,0-1 0,0 1 0,0 0 0,0 0 0,0 0 0,0 0 0,0 0 0,1 0 0,-1 0 0,1 0 0,-1 0 0,1 0 0,0 0 0,0 0 0,0 0 0,0 1 0,0-1 0,0 0 0,1 0 0,-1 0 0,1 0 0,-1 0 0,1 0 0,0 0 0,0 0 0,2 3 0,1 1 0,0-1 0,1 1 0,-1-1 0,1 0 0,0 0 0,1 0 0,-1-1 0,1 0 0,0 0 0,0 0 0,8 3 0,13 5 0,40 11 0,-23-7 0,-21-8 0,-3-1 0,-1 0 0,0 1 0,0 1 0,0 1 0,22 16 0,-39-23 0,1-1 0,-1 0 0,1 0 0,-1 1 0,0 0 0,0-1 0,0 1 0,-1 0 0,1 0 0,0 0 0,-1 0 0,0 0 0,0 0 0,0 0 0,0 1 0,0 3 0,-1-2 0,0 0 0,0 0 0,0-1 0,-1 1 0,0 0 0,0 0 0,0 0 0,0-1 0,-1 1 0,-2 4 0,-4 6 0,-1-1 0,0 1 0,-1-2 0,-1 1 0,-13 13 0,-1-2 0,-1 0 0,-1-2 0,-39 27 0,45-35 72,1 1 0,-25 27 0,3-3-1653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43.673"/>
    </inkml:context>
    <inkml:brush xml:id="br0">
      <inkml:brushProperty name="width" value="0.1" units="cm"/>
      <inkml:brushProperty name="height" value="0.1" units="cm"/>
      <inkml:brushProperty name="color" value="#E71224"/>
    </inkml:brush>
  </inkml:definitions>
  <inkml:trace contextRef="#ctx0" brushRef="#br0">1 1 24575,'940'0'-1365,"-918"0"-5461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48.463"/>
    </inkml:context>
    <inkml:brush xml:id="br0">
      <inkml:brushProperty name="width" value="0.1" units="cm"/>
      <inkml:brushProperty name="height" value="0.1" units="cm"/>
      <inkml:brushProperty name="color" value="#E71224"/>
    </inkml:brush>
  </inkml:definitions>
  <inkml:trace contextRef="#ctx0" brushRef="#br0">0 2 24575,'66'-1'0,"71"2"0,-74 11 0,-46-8 0,33 4 0,257-6 0,-157-4 0,-111 1 192,-23 0-503,0 0-1,0 1 1,0 1-1,28 6 1,-27-2-6515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09:45:34.6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1,'265'16,"-116"-3,549 12,6-26,-339-1,683 1,-1026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52.091"/>
    </inkml:context>
    <inkml:brush xml:id="br0">
      <inkml:brushProperty name="width" value="0.1" units="cm"/>
      <inkml:brushProperty name="height" value="0.1" units="cm"/>
      <inkml:brushProperty name="color" value="#E71224"/>
    </inkml:brush>
  </inkml:definitions>
  <inkml:trace contextRef="#ctx0" brushRef="#br0">356 1 24575,'1'10'0,"0"1"0,1-1 0,0 1 0,0-1 0,1 0 0,8 19 0,1-4 0,20 34 0,-22-46 0,0 0 0,0 0 0,16 13 0,16 20 0,-40-42 0,1-1 0,0 1 0,0-1 0,1 0 0,-1 0 0,1 0 0,-1 0 0,1-1 0,0 1 0,0-1 0,0 0 0,0 0 0,0-1 0,7 2 0,-8-2 0,0-1 0,-1 0 0,1 0 0,0 0 0,0 0 0,0 0 0,0-1 0,0 1 0,0-1 0,0 0 0,0 0 0,-1 0 0,1 0 0,0-1 0,-1 1 0,1 0 0,-1-1 0,1 0 0,-1 0 0,0 0 0,0 0 0,4-4 0,3-7 0,-1 0 0,0 0 0,-1 0 0,-1-1 0,0 0 0,-1-1 0,6-27 0,5-10 0,-6 27 0,-7 19 0,0-1 0,-1 1 0,1-1 0,-1 0 0,-1 0 0,2-13 0,-3 20 0,0-1 0,1 0 0,-1 1 0,0-1 0,0 0 0,0 1 0,0-1 0,0 0 0,-1 1 0,1-1 0,0 0 0,0 1 0,0-1 0,-1 0 0,1 1 0,0-1 0,-1 0 0,1 1 0,0-1 0,-1 1 0,1-1 0,-1 1 0,1-1 0,-1 1 0,1-1 0,-2 0 0,1 1 0,0 0 0,1 0 0,-1 0 0,0 0 0,0 0 0,0 0 0,0 0 0,0 1 0,0-1 0,0 0 0,0 0 0,1 1 0,-1-1 0,0 1 0,0-1 0,-1 2 0,-4 2 0,0 1 0,0-1 0,-9 11 0,-16 24 0,-48 77 0,-5 7 0,-219 244 0,259-312 0,26-33 0,0 0 0,-1-1 0,-43 36 0,45-46-1365,0-3-5461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28:58.136"/>
    </inkml:context>
    <inkml:brush xml:id="br0">
      <inkml:brushProperty name="width" value="0.1" units="cm"/>
      <inkml:brushProperty name="height" value="0.1" units="cm"/>
      <inkml:brushProperty name="color" value="#E71224"/>
    </inkml:brush>
  </inkml:definitions>
  <inkml:trace contextRef="#ctx0" brushRef="#br0">0 6 24575,'154'1'0,"631"21"-2599,-29-1-250,951-14 3376,-1450-7 402,-182-4 1067,112-19 0,-184 23-2076,1-1 0,-1 1-1,1-1 1,-1 0 0,0 0-1,0-1 1,1 1 0,-1-1-1,0 1 1,0-1 0,0 0 0,-1 0-1,1-1 1,0 1 0,-1 0-1,4-5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26.184"/>
    </inkml:context>
    <inkml:brush xml:id="br0">
      <inkml:brushProperty name="width" value="0.1" units="cm"/>
      <inkml:brushProperty name="height" value="0.1" units="cm"/>
      <inkml:brushProperty name="color" value="#E71224"/>
    </inkml:brush>
  </inkml:definitions>
  <inkml:trace contextRef="#ctx0" brushRef="#br0">183 694 24575,'-3'47'0,"-2"0"0,-2-1 0,-25 87 0,17-74 0,-7 22 0,-24 124 0,45-202 0,0 1 0,0-1 0,0 0 0,0 0 0,0 0 0,-1 0 0,-2 5 0,4-8 0,-1 0 0,1 1 0,0-1 0,0 1 0,-1-1 0,1 0 0,0 1 0,-1-1 0,1 0 0,0 1 0,-1-1 0,1 0 0,0 1 0,-1-1 0,1 0 0,-1 0 0,1 0 0,-1 1 0,1-1 0,-1 0 0,1 0 0,0 0 0,-1 0 0,1 0 0,-1 0 0,1 0 0,-1 0 0,1 0 0,-1 0 0,1 0 0,-1 0 0,1 0 0,-1 0 0,1 0 0,-1-1 0,1 1 0,0 0 0,-1 0 0,1-1 0,-1 1 0,1 0 0,0 0 0,-1-1 0,1 1 0,0 0 0,-1-1 0,1 1 0,0 0 0,-1-1 0,1 1 0,0-1 0,0 1 0,0-1 0,-1 1 0,1 0 0,0-1 0,0 1 0,0-1 0,0 1 0,0-2 0,-4-11 0,0 0 0,1-1 0,1 0 0,0 1 0,1-1 0,0 0 0,2-16 0,-1 3 0,-1-37 0,-2-22 0,5 0 0,12-91 0,-6 144 0,1 1 0,1 0 0,2 1 0,2 1 0,21-39 0,7-15 0,-27 52 0,1 2 0,1-1 0,1 2 0,2 1 0,39-43 0,-25 35 0,1 1 0,54-40 0,-73 64 0,0 0 0,0 1 0,1 1 0,0 0 0,1 1 0,0 1 0,0 1 0,1 1 0,21-4 0,-5 5 0,-1 1 0,1 2 0,63 5 0,-93-3 0,0 0 0,-1 0 0,1 0 0,-1 0 0,1 1 0,0 0 0,-1 0 0,0 0 0,0 0 0,0 1 0,0-1 0,0 1 0,0 0 0,0 0 0,-1 1 0,0-1 0,1 1 0,-1-1 0,-1 1 0,1 0 0,0 0 0,-1 1 0,0-1 0,0 0 0,0 1 0,-1-1 0,0 1 0,2 5 0,-1 1 0,-1 1 0,0 0 0,0-1 0,-1 1 0,-1 0 0,0-1 0,-1 1 0,0-1 0,0 1 0,-7 18 0,5-19 0,0 0 0,0 0 0,-1-1 0,0 1 0,-1-1 0,0 0 0,0 0 0,-1-1 0,-1 0 0,0 0 0,-14 12 0,-127 96 0,122-97 0,-1-1 0,-1-1 0,0-1 0,-1-1 0,-1-2 0,0-1 0,-54 14 0,60-23-98,0-1 0,0-1 0,-1-1-1,-26-2 1,29 0-776,1 1-5952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28.425"/>
    </inkml:context>
    <inkml:brush xml:id="br0">
      <inkml:brushProperty name="width" value="0.1" units="cm"/>
      <inkml:brushProperty name="height" value="0.1" units="cm"/>
      <inkml:brushProperty name="color" value="#E71224"/>
    </inkml:brush>
  </inkml:definitions>
  <inkml:trace contextRef="#ctx0" brushRef="#br0">1 300 24575,'1'36'0,"1"-1"0,14 66 0,29 65 0,-38-139 0,-5-22 0,0 1 0,0 0 0,0-1 0,1 1 0,0-1 0,0 0 0,0 0 0,1 0 0,-1 0 0,1 0 0,0-1 0,1 0 0,6 6 0,-7-8 0,0 1 0,0-1 0,1 0 0,-1 0 0,1 0 0,-1 0 0,1-1 0,0 0 0,-1 0 0,1 0 0,0-1 0,0 0 0,0 0 0,-1 0 0,1 0 0,0-1 0,6-1 0,2-1 0,0-1 0,0-1 0,0-1 0,0 0 0,-1 0 0,0-1 0,0 0 0,-1-1 0,14-12 0,1-4 0,-2 0 0,35-43 0,-44 47 0,0 1 0,-2-2 0,0 0 0,-1-1 0,-1 0 0,-1-1 0,-1 0 0,-1 0 0,-1-1 0,-2 0 0,0 0 0,3-48 0,-8 63 0,-4-170 0,4 177 0,0-1 0,-1 1 0,1 0 0,0 0 0,-1 0 0,0 0 0,1 0 0,-1 0 0,0 0 0,0 0 0,0 0 0,0 0 0,0 0 0,-1 1 0,1-1 0,-1 0 0,-2-2 0,3 3 0,-1 1 0,0-1 0,1 0 0,-1 1 0,1-1 0,-1 1 0,0-1 0,1 1 0,-1 0 0,0-1 0,0 1 0,1 0 0,-1 0 0,0 0 0,0 1 0,1-1 0,-4 1 0,1 0 0,-1 1 0,1 0 0,0 0 0,0 0 0,-1 1 0,1-1 0,1 1 0,-1 0 0,0 0 0,1 0 0,-1 0 0,1 1 0,0-1 0,0 1 0,-2 5 0,2-3 0,0 0 0,0 0 0,1 1 0,0-1 0,0 1 0,1 0 0,-1-1 0,1 1 0,1 0 0,0 0 0,0 9 0,0-13 0,0 0 0,1 0 0,-1-1 0,1 1 0,0 0 0,0-1 0,0 1 0,0 0 0,0-1 0,0 1 0,1-1 0,-1 0 0,1 1 0,-1-1 0,1 0 0,0 0 0,0 0 0,0 0 0,0 0 0,1-1 0,-1 1 0,0 0 0,1-1 0,-1 0 0,1 0 0,-1 0 0,1 0 0,0 0 0,4 1 0,26 1 0,-1-1 0,1-1 0,39-5 0,-1 1 0,-34 2 0,70 2 0,-104-1 0,-1 1 0,1-1 0,-1 1 0,1 0 0,-1-1 0,0 1 0,1 0 0,-1 0 0,0 1 0,0-1 0,0 0 0,0 1 0,0-1 0,0 1 0,0 0 0,0 0 0,0 0 0,-1 0 0,1 0 0,-1 0 0,0 0 0,1 0 0,-1 0 0,0 1 0,0-1 0,-1 0 0,1 1 0,0-1 0,-1 1 0,1 2 0,1 10 0,-1 0 0,-1 0 0,0 0 0,-2 16 0,0-6 0,1 10 0,0 86 0,1-118 0,0 0 0,0-1 0,1 1 0,-1 0 0,1-1 0,0 1 0,0-1 0,0 1 0,0-1 0,1 1 0,-1-1 0,0 0 0,1 0 0,0 1 0,-1-1 0,1 0 0,0-1 0,0 1 0,0 0 0,0 0 0,1-1 0,-1 0 0,0 1 0,1-1 0,-1 0 0,1 0 0,-1 0 0,1 0 0,-1-1 0,1 1 0,3 0 0,7 0 0,-1 0 0,1-1 0,0 0 0,0-1 0,15-2 0,-25 3-54,-1-1-1,0 1 0,1-1 1,-1 1-1,0-1 1,1 0-1,-1 0 0,0 0 1,0 0-1,1 0 1,-1 0-1,0-1 0,0 1 1,-1-1-1,1 1 0,0-1 1,0 0-1,-1 0 1,1 0-1,-1 0 0,1 0 1,-1 0-1,0 0 1,1-4-1,5-15-6771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30.216"/>
    </inkml:context>
    <inkml:brush xml:id="br0">
      <inkml:brushProperty name="width" value="0.1" units="cm"/>
      <inkml:brushProperty name="height" value="0.1" units="cm"/>
      <inkml:brushProperty name="color" value="#E71224"/>
    </inkml:brush>
  </inkml:definitions>
  <inkml:trace contextRef="#ctx0" brushRef="#br0">204 1 24575,'-5'8'0,"0"1"0,-1-1 0,-11 14 0,-6 6 0,-3 10 0,-25 47 0,42-67 0,1 0 0,1 1 0,0-1 0,1 1 0,-4 27 0,-2 59 0,1 194 0,10-294 0,1 0 0,1 0 0,-1 0 0,1-1 0,0 1 0,0 0 0,0 0 0,4 6 0,-4-9 0,0 0 0,0 0 0,1 0 0,-1-1 0,1 1 0,-1 0 0,1-1 0,0 1 0,-1-1 0,1 0 0,0 0 0,0 1 0,0-1 0,0 0 0,0-1 0,0 1 0,1 0 0,-1-1 0,0 1 0,4 0 0,2 0 0,0 0 0,0 0 0,0-1 0,0 0 0,0 0 0,0-1 0,0 0 0,0 0 0,0-1 0,0 0 0,-1-1 0,1 1 0,-1-1 0,1-1 0,-1 0 0,0 0 0,0 0 0,-1-1 0,1 1 0,-1-2 0,0 1 0,-1-1 0,8-9 0,-3 3 0,-2-1 0,1 0 0,-2-1 0,0 0 0,0 0 0,7-26 0,17-94 0,-17 67 0,-7 27 0,-1-1 0,-2 1 0,-3-81 0,1 135 0,0 0 0,1 0 0,1-1 0,0 1 0,1-1 0,10 22 0,52 87 0,-49-89 0,-9-18 0,37 59 0,-39-65 0,0 0 0,1-1 0,-1 0 0,2 0 0,16 12 0,-10-10 0,1 0 0,0-1 0,0 0 0,1-1 0,0-1 0,0-1 0,1 0 0,0-2 0,0 0 0,0 0 0,1-2 0,-1 0 0,1-2 0,35-2 0,-33-3-1365,-6-1-5461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31.883"/>
    </inkml:context>
    <inkml:brush xml:id="br0">
      <inkml:brushProperty name="width" value="0.1" units="cm"/>
      <inkml:brushProperty name="height" value="0.1" units="cm"/>
      <inkml:brushProperty name="color" value="#E71224"/>
    </inkml:brush>
  </inkml:definitions>
  <inkml:trace contextRef="#ctx0" brushRef="#br0">1 3 24575,'34'1'0,"-1"2"0,1 1 0,48 14 0,-14-4 0,145 22 0,2-9 0,1-10 0,0-9 0,0-10 0,348-46 0,-421 26 0,392-36 0,78 64 0,-514 5 0,160 41 0,60 7 0,-185-57-1365,-114-3-5461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33.321"/>
    </inkml:context>
    <inkml:brush xml:id="br0">
      <inkml:brushProperty name="width" value="0.1" units="cm"/>
      <inkml:brushProperty name="height" value="0.1" units="cm"/>
      <inkml:brushProperty name="color" value="#E71224"/>
    </inkml:brush>
  </inkml:definitions>
  <inkml:trace contextRef="#ctx0" brushRef="#br0">202 0 24575,'-47'97'0,"-89"189"0,133-279 0,-1 1 0,2 0 0,-1 0 0,1 0 0,-2 12 0,4-19 0,0 0 0,0 1 0,0-1 0,0 0 0,0 0 0,0 1 0,0-1 0,0 0 0,0 0 0,1 1 0,-1-1 0,0 0 0,1 0 0,-1 1 0,1-1 0,-1 0 0,1 0 0,0 0 0,0 0 0,-1 0 0,1 0 0,0 0 0,0 0 0,0 0 0,0-1 0,0 1 0,0 0 0,0 0 0,0-1 0,1 1 0,-1-1 0,0 1 0,0-1 0,0 1 0,1-1 0,-1 0 0,0 0 0,0 0 0,1 1 0,-1-1 0,0 0 0,1-1 0,-1 1 0,1 0 0,16-2 0,-1-1 0,0 0 0,-1-2 0,21-7 0,25-6 0,46-3 0,2 5 0,0 5 0,173 4 0,-259 8 127,25 0 38,-46-1-293,0 0 1,0-1-1,0 1 1,0-1 0,0 1-1,0-1 1,0 0-1,-1-1 1,1 1-1,0 0 1,-1-1-1,6-3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35.781"/>
    </inkml:context>
    <inkml:brush xml:id="br0">
      <inkml:brushProperty name="width" value="0.1" units="cm"/>
      <inkml:brushProperty name="height" value="0.1" units="cm"/>
      <inkml:brushProperty name="color" value="#E71224"/>
    </inkml:brush>
  </inkml:definitions>
  <inkml:trace contextRef="#ctx0" brushRef="#br0">0 13 24575,'12'153'0,"-2"-35"0,-7 198 0,-3-226 0,-1-131 0,0 8 0,4-35 0,-2 58 0,1-1 0,0 1 0,1 0 0,0-1 0,0 1 0,1 0 0,7-13 0,6-5 0,-9 16 0,-1 0 0,0-1 0,0 0 0,-2-1 0,1 1 0,-2-1 0,0 0 0,3-15 0,-7 24 0,1 0 0,-1 0 0,1 0 0,1 0 0,-1 0 0,1 0 0,0 1 0,0-1 0,5-8 0,-5 11 0,0 0 0,0 0 0,0 0 0,0 0 0,0 1 0,0-1 0,0 1 0,1 0 0,-1-1 0,1 1 0,-1 0 0,1 1 0,-1-1 0,1 0 0,-1 1 0,1-1 0,0 1 0,-1 0 0,1 0 0,0 0 0,2 0 0,5 2 0,-1 0 0,1 0 0,0 0 0,-1 1 0,0 1 0,0 0 0,0 0 0,0 1 0,9 6 0,-7-4 0,0-1 0,1 0 0,0-1 0,21 7 0,-9-8 0,1-1 0,-1-1 0,0-1 0,1-1 0,31-4 0,-53 3 0,-1 1 0,1-1 0,0 0 0,-1 1 0,1-1 0,-1-1 0,1 1 0,-1 0 0,0 0 0,1-1 0,-1 1 0,0-1 0,0 0 0,0 0 0,0 0 0,-1 0 0,1 0 0,0 0 0,-1 0 0,1 0 0,-1-1 0,0 1 0,0-1 0,0 1 0,0-1 0,0 1 0,-1-1 0,1 1 0,0-5 0,1-8 0,-1-1 0,0 1 0,-2-1 0,-1-15 0,1 7 0,-3-94 0,5 229 0,-2 133 0,-12-124 0,0 20 0,12-4 0,1-133-105,0-1 0,-1 1 0,1 0 0,-1-1 0,1 1 0,-1-1 0,0 1 0,0-1 0,0 0 0,-1 1 0,1-1 0,-3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0:30:38.725"/>
    </inkml:context>
    <inkml:brush xml:id="br0">
      <inkml:brushProperty name="width" value="0.1" units="cm"/>
      <inkml:brushProperty name="height" value="0.1" units="cm"/>
      <inkml:brushProperty name="color" value="#E71224"/>
    </inkml:brush>
  </inkml:definitions>
  <inkml:trace contextRef="#ctx0" brushRef="#br0">537 107 24575,'-56'-31'0,"39"20"0,-1 1 0,1 1 0,-2 1 0,1 0 0,-1 1 0,0 1 0,-36-6 0,34 9 0,0 2 0,0 0 0,-40 5 0,54-3 0,0 0 0,-1 1 0,1 0 0,0 0 0,0 1 0,0 0 0,1 0 0,-1 1 0,1-1 0,-1 2 0,1-1 0,0 0 0,1 1 0,-8 8 0,6-6 0,1 0 0,-1 1 0,1 0 0,1 0 0,0 1 0,0 0 0,0 0 0,1 0 0,1 0 0,-1 0 0,1 1 0,1 0 0,0-1 0,-1 20 0,2-11 0,1-1 0,0 1 0,2-1 0,0 0 0,9 33 0,-10-45 0,1 0 0,0 0 0,0 0 0,0 0 0,1 0 0,0-1 0,0 1 0,0-1 0,0 0 0,1 0 0,0 0 0,-1 0 0,2 0 0,-1-1 0,0 0 0,1 0 0,-1 0 0,1-1 0,0 1 0,0-1 0,0 0 0,0 0 0,8 1 0,14 1 0,1-2 0,0 0 0,50-5 0,-12 0 0,-9 2 0,88 2 0,-140 0 0,-1 0 0,1 1 0,-1-1 0,1 1 0,-1 0 0,0 0 0,0 0 0,0 0 0,0 1 0,0-1 0,0 1 0,-1 0 0,1 1 0,-1-1 0,0 0 0,0 1 0,0 0 0,0 0 0,-1 0 0,0 0 0,0 0 0,0 0 0,0 0 0,2 8 0,-1-2 0,0 0 0,0 0 0,-1 1 0,-1-1 0,0 1 0,0 0 0,-1-1 0,0 1 0,-3 19 0,-1-15 0,-1 0 0,-11 26 0,-7 18 0,22-56 0,0-1 0,0 1 0,0 0 0,-1 0 0,1-1 0,-1 1 0,1 0 0,-1-1 0,0 0 0,0 1 0,0-1 0,-1 0 0,1 0 0,0 0 0,-1-1 0,1 1 0,-1 0 0,0-1 0,0 0 0,1 1 0,-1-1 0,0 0 0,0-1 0,0 1 0,-4 0 0,-8 1 0,-1-1 0,1 0 0,-30-4 0,17 2 0,-268-2 28,194 3-1421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9T10:34:38.3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1 235,'59'-3,"1"-3,89-19,-72 10,221-45,268-38,-33 71,5 30,-134 1,-120-6,337 4,-536 3,123 24,80 34,-223-46,0 3,62 29,-68-30,-43-15,29 11,-40-12,1 0,-1-1,-1 2,1-1,0 0,-1 1,0 0,1 0,4 6,9 16,21 36,-38-59,1 0,-1 1,1-1,-1 0,0 0,0 0,0 1,-1-1,1 0,-1 1,0-1,0 1,0-1,0 0,-1 1,1-1,-1 1,0-1,0 0,0 0,0 0,-1 1,1-1,-1 0,0-1,0 1,0 0,0 0,0-1,-1 1,1-1,-1 0,1 0,-5 3,-3 1,0 0,0 0,0-1,-1 0,0-1,0 0,0-1,0 0,-14 1,-50 2,-132-6,92-3,-697 2,762-1,-1-3,-70-16,71 12,-158-14,129 17,-209-14,38 9,62 5,-20-17,-22-1,-294 21,269 5,210-1,0 2,-1 2,-85 21,82-13,-1-3,0-1,-1-3,-83-1,37-6,75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4662" cy="46513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940175" y="0"/>
            <a:ext cx="3014662" cy="46513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843962"/>
            <a:ext cx="3014662" cy="46513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940175" y="8843962"/>
            <a:ext cx="3014662"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6" name="Google Shape;96;p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71" name="Google Shape;171;p10: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00: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57" name="Google Shape;957;p100: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01: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64" name="Google Shape;964;p101: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65" name="Google Shape;965;p101: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101</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0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72" name="Google Shape;972;p10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0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79" name="Google Shape;979;p10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0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88" name="Google Shape;988;p10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0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97" name="Google Shape;997;p10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10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06" name="Google Shape;1006;p10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07: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13" name="Google Shape;1013;p10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0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22" name="Google Shape;1022;p10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109: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031" name="Google Shape;1031;p109: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32" name="Google Shape;1032;p109: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109</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80" name="Google Shape;180;p1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1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39" name="Google Shape;1039;p110: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11: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046" name="Google Shape;1046;p111: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47" name="Google Shape;1047;p111: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111</a:t>
            </a:fld>
            <a:endParaRPr sz="1400">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12: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055" name="Google Shape;1055;p112: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56" name="Google Shape;1056;p112: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sz="1400">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13: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064" name="Google Shape;1064;p113: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65" name="Google Shape;1065;p113: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87" name="Google Shape;187;p1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96" name="Google Shape;196;p1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05" name="Google Shape;205;p1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16" name="Google Shape;216;p1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28" name="Google Shape;228;p1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41" name="Google Shape;241;p1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50" name="Google Shape;250;p1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65" name="Google Shape;265;p1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03" name="Google Shape;103;p2: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74" name="Google Shape;274;p20: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82" name="Google Shape;282;p2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293" name="Google Shape;293;p2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03" name="Google Shape;303;p2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12" name="Google Shape;312;p2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19" name="Google Shape;319;p2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27" name="Google Shape;327;p26: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28" name="Google Shape;328;p26: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26</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335" name="Google Shape;335;p2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36" name="Google Shape;336;p27: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27</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44" name="Google Shape;344;p2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53" name="Google Shape;353;p2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11" name="Google Shape;111;p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62" name="Google Shape;362;p30: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398" name="Google Shape;398;p3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05" name="Google Shape;405;p3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13" name="Google Shape;413;p3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20" name="Google Shape;420;p3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27" name="Google Shape;427;p3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34" name="Google Shape;434;p3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7: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43" name="Google Shape;443;p3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53" name="Google Shape;453;p3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61" name="Google Shape;461;p3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22" name="Google Shape;122;p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69" name="Google Shape;469;p40: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77" name="Google Shape;477;p4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84" name="Google Shape;484;p4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494" name="Google Shape;494;p4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01" name="Google Shape;501;p4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10" name="Google Shape;510;p4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17" name="Google Shape;517;p4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7: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24" name="Google Shape;524;p4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31" name="Google Shape;531;p4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38" name="Google Shape;538;p4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31" name="Google Shape;131;p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45" name="Google Shape;545;p50: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554" name="Google Shape;554;p5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1" name="Google Shape;561;p5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62" name="Google Shape;562;p52:notes"/>
          <p:cNvSpPr txBox="1">
            <a:spLocks noGrp="1"/>
          </p:cNvSpPr>
          <p:nvPr>
            <p:ph type="sldNum" idx="12"/>
          </p:nvPr>
        </p:nvSpPr>
        <p:spPr>
          <a:xfrm>
            <a:off x="3940175" y="8843962"/>
            <a:ext cx="3014662"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69" name="Google Shape;569;p5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p53:notes"/>
          <p:cNvSpPr txBox="1">
            <a:spLocks noGrp="1"/>
          </p:cNvSpPr>
          <p:nvPr>
            <p:ph type="sldNum" idx="12"/>
          </p:nvPr>
        </p:nvSpPr>
        <p:spPr>
          <a:xfrm>
            <a:off x="3940175" y="8843962"/>
            <a:ext cx="3014662"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4: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77" name="Google Shape;577;p54: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78" name="Google Shape;578;p54: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5: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85" name="Google Shape;585;p5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86" name="Google Shape;586;p55:notes"/>
          <p:cNvSpPr txBox="1">
            <a:spLocks noGrp="1"/>
          </p:cNvSpPr>
          <p:nvPr>
            <p:ph type="sldNum" idx="12"/>
          </p:nvPr>
        </p:nvSpPr>
        <p:spPr>
          <a:xfrm>
            <a:off x="3940175" y="8843962"/>
            <a:ext cx="3014662"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93" name="Google Shape;593;p5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94" name="Google Shape;594;p56:notes"/>
          <p:cNvSpPr txBox="1">
            <a:spLocks noGrp="1"/>
          </p:cNvSpPr>
          <p:nvPr>
            <p:ph type="sldNum" idx="12"/>
          </p:nvPr>
        </p:nvSpPr>
        <p:spPr>
          <a:xfrm>
            <a:off x="3940175" y="8843962"/>
            <a:ext cx="3014662"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7: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02" name="Google Shape;602;p5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03" name="Google Shape;603;p57: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57</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10" name="Google Shape;610;p5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17" name="Google Shape;617;p5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40" name="Google Shape;140;p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0: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25" name="Google Shape;625;p60: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26" name="Google Shape;626;p60: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60</a:t>
            </a:fld>
            <a:endParaRPr sz="14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1: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33" name="Google Shape;633;p61: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62: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40" name="Google Shape;640;p62: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6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47" name="Google Shape;647;p6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54" name="Google Shape;654;p6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5: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61" name="Google Shape;661;p65: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62" name="Google Shape;662;p65: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65</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66: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69" name="Google Shape;669;p66: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7: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76" name="Google Shape;676;p6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6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83" name="Google Shape;683;p6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9: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90" name="Google Shape;690;p69: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691" name="Google Shape;691;p69: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69</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49" name="Google Shape;149;p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50" name="Google Shape;150;p7: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7</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0: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00" name="Google Shape;700;p70: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08" name="Google Shape;708;p7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7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17" name="Google Shape;717;p7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73: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28" name="Google Shape;728;p73: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29" name="Google Shape;729;p73: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73</a:t>
            </a:fld>
            <a:endParaRPr sz="14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4: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36" name="Google Shape;736;p74: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37" name="Google Shape;737;p74: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74</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75: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44" name="Google Shape;744;p75: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45" name="Google Shape;745;p75: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75</a:t>
            </a:fld>
            <a:endParaRPr sz="1400">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6: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52" name="Google Shape;752;p76: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53" name="Google Shape;753;p76: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sz="14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60" name="Google Shape;760;p7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61" name="Google Shape;761;p77:notes"/>
          <p:cNvSpPr txBox="1">
            <a:spLocks noGrp="1"/>
          </p:cNvSpPr>
          <p:nvPr>
            <p:ph type="sldNum" idx="12"/>
          </p:nvPr>
        </p:nvSpPr>
        <p:spPr>
          <a:xfrm>
            <a:off x="3940175" y="8843962"/>
            <a:ext cx="30147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77</a:t>
            </a:fld>
            <a:endParaRPr sz="1400">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68" name="Google Shape;768;p78: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7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75" name="Google Shape;775;p79: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57" name="Google Shape;157;p8: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82" name="Google Shape;782;p80: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89" name="Google Shape;789;p81: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8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799" name="Google Shape;799;p82: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11" name="Google Shape;811;p83: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8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22" name="Google Shape;822;p84: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8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34" name="Google Shape;834;p85: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86: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44" name="Google Shape;844;p8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8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52" name="Google Shape;852;p8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88: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59" name="Google Shape;859;p8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9: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67" name="Google Shape;867;p89:notes"/>
          <p:cNvSpPr>
            <a:spLocks noGrp="1" noRot="1" noChangeAspect="1"/>
          </p:cNvSpPr>
          <p:nvPr>
            <p:ph type="sldImg" idx="2"/>
          </p:nvPr>
        </p:nvSpPr>
        <p:spPr>
          <a:xfrm>
            <a:off x="1152525" y="698500"/>
            <a:ext cx="4649700" cy="348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164" name="Google Shape;164;p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90: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74" name="Google Shape;874;p90: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91: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84" name="Google Shape;884;p91: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92: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893" name="Google Shape;893;p92: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93: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00" name="Google Shape;900;p93: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94: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09" name="Google Shape;909;p94: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95: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18" name="Google Shape;918;p95:notes"/>
          <p:cNvSpPr>
            <a:spLocks noGrp="1" noRot="1" noChangeAspect="1"/>
          </p:cNvSpPr>
          <p:nvPr>
            <p:ph type="sldImg" idx="2"/>
          </p:nvPr>
        </p:nvSpPr>
        <p:spPr>
          <a:xfrm>
            <a:off x="1152525" y="698500"/>
            <a:ext cx="4649787"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96:notes"/>
          <p:cNvSpPr txBox="1">
            <a:spLocks noGrp="1"/>
          </p:cNvSpPr>
          <p:nvPr>
            <p:ph type="body" idx="1"/>
          </p:nvPr>
        </p:nvSpPr>
        <p:spPr>
          <a:xfrm>
            <a:off x="927100" y="4421187"/>
            <a:ext cx="5100637" cy="4189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27" name="Google Shape;927;p96: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97: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34" name="Google Shape;934;p97: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98: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42" name="Google Shape;942;p98: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99:notes"/>
          <p:cNvSpPr txBox="1">
            <a:spLocks noGrp="1"/>
          </p:cNvSpPr>
          <p:nvPr>
            <p:ph type="body" idx="1"/>
          </p:nvPr>
        </p:nvSpPr>
        <p:spPr>
          <a:xfrm>
            <a:off x="927100" y="4421187"/>
            <a:ext cx="5100600" cy="41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solidFill>
                <a:srgbClr val="000000"/>
              </a:solidFill>
              <a:latin typeface="Arial"/>
              <a:ea typeface="Arial"/>
              <a:cs typeface="Arial"/>
              <a:sym typeface="Arial"/>
            </a:endParaRPr>
          </a:p>
        </p:txBody>
      </p:sp>
      <p:sp>
        <p:nvSpPr>
          <p:cNvPr id="949" name="Google Shape;949;p99:notes"/>
          <p:cNvSpPr>
            <a:spLocks noGrp="1" noRot="1" noChangeAspect="1"/>
          </p:cNvSpPr>
          <p:nvPr>
            <p:ph type="sldImg" idx="2"/>
          </p:nvPr>
        </p:nvSpPr>
        <p:spPr>
          <a:xfrm>
            <a:off x="1152525" y="698500"/>
            <a:ext cx="4649788" cy="3489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18" name="Google Shape;18;p2"/>
          <p:cNvSpPr txBox="1">
            <a:spLocks noGrp="1"/>
          </p:cNvSpPr>
          <p:nvPr>
            <p:ph type="body" idx="1"/>
          </p:nvPr>
        </p:nvSpPr>
        <p:spPr>
          <a:xfrm>
            <a:off x="381000" y="1371600"/>
            <a:ext cx="83820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9" name="Google Shape;19;p2"/>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20" name="Google Shape;20;p2"/>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21" name="Google Shape;21;p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74" name="Google Shape;74;p11"/>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folHlink"/>
              </a:buClr>
              <a:buSzPts val="1680"/>
              <a:buFont typeface="Noto Sans Symbols"/>
              <a:buNone/>
              <a:defRPr sz="2400" b="1">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hlink"/>
              </a:buClr>
              <a:buSzPts val="154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a:lnSpc>
                <a:spcPct val="100000"/>
              </a:lnSpc>
              <a:spcBef>
                <a:spcPts val="360"/>
              </a:spcBef>
              <a:spcAft>
                <a:spcPts val="0"/>
              </a:spcAft>
              <a:buClr>
                <a:schemeClr val="folHlink"/>
              </a:buClr>
              <a:buSzPts val="12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a:lnSpc>
                <a:spcPct val="100000"/>
              </a:lnSpc>
              <a:spcBef>
                <a:spcPts val="320"/>
              </a:spcBef>
              <a:spcAft>
                <a:spcPts val="0"/>
              </a:spcAft>
              <a:buClr>
                <a:schemeClr val="accent2"/>
              </a:buClr>
              <a:buSzPts val="110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75" name="Google Shape;75;p11"/>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a:lnSpc>
                <a:spcPct val="100000"/>
              </a:lnSpc>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a:lnSpc>
                <a:spcPct val="100000"/>
              </a:lnSpc>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76" name="Google Shape;76;p11"/>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folHlink"/>
              </a:buClr>
              <a:buSzPts val="1680"/>
              <a:buFont typeface="Noto Sans Symbols"/>
              <a:buNone/>
              <a:defRPr sz="2400" b="1">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hlink"/>
              </a:buClr>
              <a:buSzPts val="154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a:lnSpc>
                <a:spcPct val="100000"/>
              </a:lnSpc>
              <a:spcBef>
                <a:spcPts val="360"/>
              </a:spcBef>
              <a:spcAft>
                <a:spcPts val="0"/>
              </a:spcAft>
              <a:buClr>
                <a:schemeClr val="folHlink"/>
              </a:buClr>
              <a:buSzPts val="12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a:lnSpc>
                <a:spcPct val="100000"/>
              </a:lnSpc>
              <a:spcBef>
                <a:spcPts val="320"/>
              </a:spcBef>
              <a:spcAft>
                <a:spcPts val="0"/>
              </a:spcAft>
              <a:buClr>
                <a:schemeClr val="accent2"/>
              </a:buClr>
              <a:buSzPts val="110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a:lnSpc>
                <a:spcPct val="100000"/>
              </a:lnSpc>
              <a:spcBef>
                <a:spcPts val="32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77" name="Google Shape;77;p1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a:lnSpc>
                <a:spcPct val="100000"/>
              </a:lnSpc>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a:lnSpc>
                <a:spcPct val="100000"/>
              </a:lnSpc>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78" name="Google Shape;78;p11"/>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79" name="Google Shape;79;p11"/>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80" name="Google Shape;80;p1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83" name="Google Shape;83;p12"/>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12419" algn="l">
              <a:lnSpc>
                <a:spcPct val="100000"/>
              </a:lnSpc>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a:lnSpc>
                <a:spcPct val="100000"/>
              </a:lnSpc>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a:lnSpc>
                <a:spcPct val="100000"/>
              </a:lnSpc>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4" name="Google Shape;84;p12"/>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12419" algn="l">
              <a:lnSpc>
                <a:spcPct val="100000"/>
              </a:lnSpc>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a:lnSpc>
                <a:spcPct val="100000"/>
              </a:lnSpc>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a:lnSpc>
                <a:spcPct val="100000"/>
              </a:lnSpc>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5" name="Google Shape;85;p12"/>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86" name="Google Shape;86;p12"/>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87" name="Google Shape;87;p1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90" name="Google Shape;90;p13"/>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chemeClr val="folHlink"/>
              </a:buClr>
              <a:buSzPts val="1680"/>
              <a:buFont typeface="Noto Sans Symbols"/>
              <a:buNone/>
              <a:defRPr sz="2000">
                <a:solidFill>
                  <a:schemeClr val="dk1"/>
                </a:solidFill>
                <a:latin typeface="Tahoma"/>
                <a:ea typeface="Tahoma"/>
                <a:cs typeface="Tahoma"/>
                <a:sym typeface="Tahoma"/>
              </a:defRPr>
            </a:lvl1pPr>
            <a:lvl2pPr marL="914400" marR="0" lvl="1" indent="-228600" algn="l">
              <a:lnSpc>
                <a:spcPct val="100000"/>
              </a:lnSpc>
              <a:spcBef>
                <a:spcPts val="360"/>
              </a:spcBef>
              <a:spcAft>
                <a:spcPts val="0"/>
              </a:spcAft>
              <a:buClr>
                <a:schemeClr val="hlink"/>
              </a:buClr>
              <a:buSzPts val="154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a:lnSpc>
                <a:spcPct val="100000"/>
              </a:lnSpc>
              <a:spcBef>
                <a:spcPts val="320"/>
              </a:spcBef>
              <a:spcAft>
                <a:spcPts val="0"/>
              </a:spcAft>
              <a:buClr>
                <a:schemeClr val="folHlink"/>
              </a:buClr>
              <a:buSzPts val="12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a:lnSpc>
                <a:spcPct val="100000"/>
              </a:lnSpc>
              <a:spcBef>
                <a:spcPts val="280"/>
              </a:spcBef>
              <a:spcAft>
                <a:spcPts val="0"/>
              </a:spcAft>
              <a:buClr>
                <a:schemeClr val="accent2"/>
              </a:buClr>
              <a:buSzPts val="110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a:lnSpc>
                <a:spcPct val="100000"/>
              </a:lnSpc>
              <a:spcBef>
                <a:spcPts val="280"/>
              </a:spcBef>
              <a:spcAft>
                <a:spcPts val="0"/>
              </a:spcAft>
              <a:buClr>
                <a:schemeClr val="accent1"/>
              </a:buClr>
              <a:buSzPts val="10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a:lnSpc>
                <a:spcPct val="100000"/>
              </a:lnSpc>
              <a:spcBef>
                <a:spcPts val="280"/>
              </a:spcBef>
              <a:spcAft>
                <a:spcPts val="0"/>
              </a:spcAft>
              <a:buClr>
                <a:schemeClr val="accent1"/>
              </a:buClr>
              <a:buSzPts val="10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a:lnSpc>
                <a:spcPct val="100000"/>
              </a:lnSpc>
              <a:spcBef>
                <a:spcPts val="280"/>
              </a:spcBef>
              <a:spcAft>
                <a:spcPts val="0"/>
              </a:spcAft>
              <a:buClr>
                <a:schemeClr val="accent1"/>
              </a:buClr>
              <a:buSzPts val="10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a:lnSpc>
                <a:spcPct val="100000"/>
              </a:lnSpc>
              <a:spcBef>
                <a:spcPts val="280"/>
              </a:spcBef>
              <a:spcAft>
                <a:spcPts val="0"/>
              </a:spcAft>
              <a:buClr>
                <a:schemeClr val="accent1"/>
              </a:buClr>
              <a:buSzPts val="10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a:lnSpc>
                <a:spcPct val="100000"/>
              </a:lnSpc>
              <a:spcBef>
                <a:spcPts val="280"/>
              </a:spcBef>
              <a:spcAft>
                <a:spcPts val="0"/>
              </a:spcAft>
              <a:buClr>
                <a:schemeClr val="accent1"/>
              </a:buClr>
              <a:buSzPts val="10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91" name="Google Shape;91;p13"/>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92" name="Google Shape;92;p13"/>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93" name="Google Shape;93;p1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24" name="Google Shape;24;p3"/>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5" name="Google Shape;25;p3"/>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6" name="Google Shape;26;p3"/>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27" name="Google Shape;27;p3"/>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28" name="Google Shape;28;p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31" name="Google Shape;31;p4"/>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2" name="Google Shape;32;p4"/>
          <p:cNvSpPr txBox="1">
            <a:spLocks noGrp="1"/>
          </p:cNvSpPr>
          <p:nvPr>
            <p:ph type="body" idx="2"/>
          </p:nvPr>
        </p:nvSpPr>
        <p:spPr>
          <a:xfrm>
            <a:off x="4648200" y="1371600"/>
            <a:ext cx="4114800" cy="24765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3" name="Google Shape;33;p4"/>
          <p:cNvSpPr txBox="1">
            <a:spLocks noGrp="1"/>
          </p:cNvSpPr>
          <p:nvPr>
            <p:ph type="body" idx="3"/>
          </p:nvPr>
        </p:nvSpPr>
        <p:spPr>
          <a:xfrm>
            <a:off x="4648200" y="4000500"/>
            <a:ext cx="4114800" cy="24765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4" name="Google Shape;34;p4"/>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35" name="Google Shape;35;p4"/>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36" name="Google Shape;36;p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rot="5400000">
            <a:off x="4667250" y="2381250"/>
            <a:ext cx="6096000" cy="20955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39" name="Google Shape;39;p5"/>
          <p:cNvSpPr txBox="1">
            <a:spLocks noGrp="1"/>
          </p:cNvSpPr>
          <p:nvPr>
            <p:ph type="body" idx="1"/>
          </p:nvPr>
        </p:nvSpPr>
        <p:spPr>
          <a:xfrm rot="5400000">
            <a:off x="400050" y="361950"/>
            <a:ext cx="6096000" cy="61341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40" name="Google Shape;40;p5"/>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41" name="Google Shape;41;p5"/>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42" name="Google Shape;42;p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45" name="Google Shape;45;p6"/>
          <p:cNvSpPr txBox="1">
            <a:spLocks noGrp="1"/>
          </p:cNvSpPr>
          <p:nvPr>
            <p:ph type="body" idx="1"/>
          </p:nvPr>
        </p:nvSpPr>
        <p:spPr>
          <a:xfrm rot="5400000">
            <a:off x="2019300" y="-266700"/>
            <a:ext cx="5105400" cy="83820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46" name="Google Shape;46;p6"/>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47" name="Google Shape;47;p6"/>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48" name="Google Shape;48;p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51" name="Google Shape;51;p7"/>
          <p:cNvSpPr>
            <a:spLocks noGrp="1"/>
          </p:cNvSpPr>
          <p:nvPr>
            <p:ph type="pic" idx="2"/>
          </p:nvPr>
        </p:nvSpPr>
        <p:spPr>
          <a:xfrm>
            <a:off x="1792288" y="612775"/>
            <a:ext cx="5486400" cy="4114800"/>
          </a:xfrm>
          <a:prstGeom prst="rect">
            <a:avLst/>
          </a:prstGeom>
          <a:noFill/>
          <a:ln>
            <a:noFill/>
          </a:ln>
        </p:spPr>
      </p:sp>
      <p:sp>
        <p:nvSpPr>
          <p:cNvPr id="52" name="Google Shape;52;p7"/>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folHlink"/>
              </a:buClr>
              <a:buSzPts val="1680"/>
              <a:buFont typeface="Noto Sans Symbols"/>
              <a:buNone/>
              <a:defRPr sz="1400">
                <a:solidFill>
                  <a:schemeClr val="dk1"/>
                </a:solidFill>
                <a:latin typeface="Tahoma"/>
                <a:ea typeface="Tahoma"/>
                <a:cs typeface="Tahoma"/>
                <a:sym typeface="Tahoma"/>
              </a:defRPr>
            </a:lvl1pPr>
            <a:lvl2pPr marL="914400" marR="0" lvl="1" indent="-228600" algn="l">
              <a:lnSpc>
                <a:spcPct val="100000"/>
              </a:lnSpc>
              <a:spcBef>
                <a:spcPts val="240"/>
              </a:spcBef>
              <a:spcAft>
                <a:spcPts val="0"/>
              </a:spcAft>
              <a:buClr>
                <a:schemeClr val="hlink"/>
              </a:buClr>
              <a:buSzPts val="154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folHlink"/>
              </a:buClr>
              <a:buSzPts val="12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a:lnSpc>
                <a:spcPct val="100000"/>
              </a:lnSpc>
              <a:spcBef>
                <a:spcPts val="180"/>
              </a:spcBef>
              <a:spcAft>
                <a:spcPts val="0"/>
              </a:spcAft>
              <a:buClr>
                <a:schemeClr val="accent2"/>
              </a:buClr>
              <a:buSzPts val="1100"/>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53" name="Google Shape;53;p7"/>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54" name="Google Shape;54;p7"/>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55" name="Google Shape;55;p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58" name="Google Shape;58;p8"/>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350520" algn="l">
              <a:lnSpc>
                <a:spcPct val="100000"/>
              </a:lnSpc>
              <a:spcBef>
                <a:spcPts val="640"/>
              </a:spcBef>
              <a:spcAft>
                <a:spcPts val="0"/>
              </a:spcAft>
              <a:buClr>
                <a:schemeClr val="folHlink"/>
              </a:buClr>
              <a:buSzPts val="1920"/>
              <a:buFont typeface="Noto Sans Symbols"/>
              <a:buChar char="■"/>
              <a:defRPr sz="3200">
                <a:solidFill>
                  <a:schemeClr val="dk1"/>
                </a:solidFill>
                <a:latin typeface="Tahoma"/>
                <a:ea typeface="Tahoma"/>
                <a:cs typeface="Tahoma"/>
                <a:sym typeface="Tahoma"/>
              </a:defRPr>
            </a:lvl1pPr>
            <a:lvl2pPr marL="914400" marR="0" lvl="1" indent="-326390" algn="l">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9" name="Google Shape;59;p8"/>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folHlink"/>
              </a:buClr>
              <a:buSzPts val="1680"/>
              <a:buFont typeface="Noto Sans Symbols"/>
              <a:buNone/>
              <a:defRPr sz="1400">
                <a:solidFill>
                  <a:schemeClr val="dk1"/>
                </a:solidFill>
                <a:latin typeface="Tahoma"/>
                <a:ea typeface="Tahoma"/>
                <a:cs typeface="Tahoma"/>
                <a:sym typeface="Tahoma"/>
              </a:defRPr>
            </a:lvl1pPr>
            <a:lvl2pPr marL="914400" marR="0" lvl="1" indent="-228600" algn="l">
              <a:lnSpc>
                <a:spcPct val="100000"/>
              </a:lnSpc>
              <a:spcBef>
                <a:spcPts val="240"/>
              </a:spcBef>
              <a:spcAft>
                <a:spcPts val="0"/>
              </a:spcAft>
              <a:buClr>
                <a:schemeClr val="hlink"/>
              </a:buClr>
              <a:buSzPts val="154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folHlink"/>
              </a:buClr>
              <a:buSzPts val="12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a:lnSpc>
                <a:spcPct val="100000"/>
              </a:lnSpc>
              <a:spcBef>
                <a:spcPts val="180"/>
              </a:spcBef>
              <a:spcAft>
                <a:spcPts val="0"/>
              </a:spcAft>
              <a:buClr>
                <a:schemeClr val="accent2"/>
              </a:buClr>
              <a:buSzPts val="1100"/>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a:lnSpc>
                <a:spcPct val="100000"/>
              </a:lnSpc>
              <a:spcBef>
                <a:spcPts val="180"/>
              </a:spcBef>
              <a:spcAft>
                <a:spcPts val="0"/>
              </a:spcAft>
              <a:buClr>
                <a:schemeClr val="accent1"/>
              </a:buClr>
              <a:buSzPts val="100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60" name="Google Shape;60;p8"/>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61" name="Google Shape;61;p8"/>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62" name="Google Shape;62;p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65" name="Google Shape;65;p9"/>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66" name="Google Shape;66;p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1pPr>
            <a:lvl2pPr marR="0" lvl="1"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2pPr>
            <a:lvl3pPr marR="0" lvl="2"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3pPr>
            <a:lvl4pPr marR="0" lvl="3"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4pPr>
            <a:lvl5pPr marR="0" lvl="4"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5pPr>
            <a:lvl6pPr marR="0" lvl="5"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6pPr>
            <a:lvl7pPr marR="0" lvl="6"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7pPr>
            <a:lvl8pPr marR="0" lvl="7"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8pPr>
            <a:lvl9pPr marR="0" lvl="8" algn="ctr">
              <a:lnSpc>
                <a:spcPct val="100000"/>
              </a:lnSpc>
              <a:spcBef>
                <a:spcPts val="0"/>
              </a:spcBef>
              <a:spcAft>
                <a:spcPts val="0"/>
              </a:spcAft>
              <a:buSzPts val="1400"/>
              <a:buNone/>
              <a:defRPr sz="3600" b="0" i="0" u="none" strike="noStrike" cap="none">
                <a:solidFill>
                  <a:schemeClr val="dk2"/>
                </a:solidFill>
                <a:latin typeface="Tahoma"/>
                <a:ea typeface="Tahoma"/>
                <a:cs typeface="Tahoma"/>
                <a:sym typeface="Tahoma"/>
              </a:defRPr>
            </a:lvl9pPr>
          </a:lstStyle>
          <a:p>
            <a:endParaRPr/>
          </a:p>
        </p:txBody>
      </p:sp>
      <p:sp>
        <p:nvSpPr>
          <p:cNvPr id="69" name="Google Shape;69;p10"/>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70" name="Google Shape;70;p10"/>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1400"/>
              <a:buNone/>
              <a:defRPr sz="1200" b="0" i="0" u="none">
                <a:solidFill>
                  <a:schemeClr val="dk1"/>
                </a:solidFill>
                <a:latin typeface="Tahoma"/>
                <a:ea typeface="Tahoma"/>
                <a:cs typeface="Tahoma"/>
                <a:sym typeface="Tahoma"/>
              </a:defRPr>
            </a:lvl1pPr>
            <a:lvl2pPr marR="0" lvl="1"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2pPr>
            <a:lvl3pPr marR="0" lvl="2"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3pPr>
            <a:lvl4pPr marR="0" lvl="3"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4pPr>
            <a:lvl5pPr marR="0" lvl="4"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SzPts val="1400"/>
              <a:buNone/>
              <a:defRPr sz="2400" b="0" i="0" u="none" strike="noStrike" cap="none">
                <a:solidFill>
                  <a:schemeClr val="dk1"/>
                </a:solidFill>
                <a:latin typeface="Tahoma"/>
                <a:ea typeface="Tahoma"/>
                <a:cs typeface="Tahoma"/>
                <a:sym typeface="Tahoma"/>
              </a:defRPr>
            </a:lvl9pPr>
          </a:lstStyle>
          <a:p>
            <a:endParaRPr/>
          </a:p>
        </p:txBody>
      </p:sp>
      <p:sp>
        <p:nvSpPr>
          <p:cNvPr id="71" name="Google Shape;71;p1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81000" y="1219200"/>
            <a:ext cx="8410575" cy="46037"/>
          </a:xfrm>
          <a:prstGeom prst="rect">
            <a:avLst/>
          </a:prstGeom>
          <a:gradFill>
            <a:gsLst>
              <a:gs pos="0">
                <a:srgbClr val="00E4A8">
                  <a:alpha val="46666"/>
                </a:srgbClr>
              </a:gs>
              <a:gs pos="100000">
                <a:srgbClr val="3333CC">
                  <a:alpha val="46666"/>
                </a:srgbClr>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ahoma"/>
              <a:ea typeface="Tahoma"/>
              <a:cs typeface="Tahoma"/>
              <a:sym typeface="Tahoma"/>
            </a:endParaRPr>
          </a:p>
        </p:txBody>
      </p:sp>
      <p:sp>
        <p:nvSpPr>
          <p:cNvPr id="11" name="Google Shape;11;p1"/>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Tahoma"/>
                <a:ea typeface="Tahoma"/>
                <a:cs typeface="Tahoma"/>
                <a:sym typeface="Tahoma"/>
              </a:defRPr>
            </a:lvl9pPr>
          </a:lstStyle>
          <a:p>
            <a:endParaRPr/>
          </a:p>
        </p:txBody>
      </p:sp>
      <p:sp>
        <p:nvSpPr>
          <p:cNvPr id="12" name="Google Shape;12;p1"/>
          <p:cNvSpPr txBox="1">
            <a:spLocks noGrp="1"/>
          </p:cNvSpPr>
          <p:nvPr>
            <p:ph type="body" idx="1"/>
          </p:nvPr>
        </p:nvSpPr>
        <p:spPr>
          <a:xfrm>
            <a:off x="381000" y="1371600"/>
            <a:ext cx="8382000" cy="5105400"/>
          </a:xfrm>
          <a:prstGeom prst="rect">
            <a:avLst/>
          </a:prstGeom>
          <a:noFill/>
          <a:ln>
            <a:noFill/>
          </a:ln>
        </p:spPr>
        <p:txBody>
          <a:bodyPr spcFirstLastPara="1" wrap="square" lIns="91425" tIns="91425" rIns="91425" bIns="91425" anchor="t" anchorCtr="0">
            <a:noAutofit/>
          </a:bodyPr>
          <a:lstStyle>
            <a:lvl1pPr marL="457200" marR="0" lvl="0" indent="-335280" algn="l" rtl="0">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26390"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3" name="Google Shape;13;p1"/>
          <p:cNvSpPr txBox="1">
            <a:spLocks noGrp="1"/>
          </p:cNvSpPr>
          <p:nvPr>
            <p:ph type="dt" idx="10"/>
          </p:nvPr>
        </p:nvSpPr>
        <p:spPr>
          <a:xfrm>
            <a:off x="304800" y="6477000"/>
            <a:ext cx="1905000" cy="381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9pPr>
          </a:lstStyle>
          <a:p>
            <a:endParaRPr/>
          </a:p>
        </p:txBody>
      </p:sp>
      <p:sp>
        <p:nvSpPr>
          <p:cNvPr id="14" name="Google Shape;14;p1"/>
          <p:cNvSpPr txBox="1">
            <a:spLocks noGrp="1"/>
          </p:cNvSpPr>
          <p:nvPr>
            <p:ph type="ftr" idx="11"/>
          </p:nvPr>
        </p:nvSpPr>
        <p:spPr>
          <a:xfrm>
            <a:off x="3352800" y="6477000"/>
            <a:ext cx="2895600" cy="3810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ahoma"/>
                <a:ea typeface="Tahoma"/>
                <a:cs typeface="Tahoma"/>
                <a:sym typeface="Tahoma"/>
              </a:defRPr>
            </a:lvl9pPr>
          </a:lstStyle>
          <a:p>
            <a:endParaRPr/>
          </a:p>
        </p:txBody>
      </p:sp>
      <p:sp>
        <p:nvSpPr>
          <p:cNvPr id="15" name="Google Shape;15;p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chemeClr val="dk1"/>
              </a:buClr>
              <a:buSzPts val="1200"/>
              <a:buFont typeface="Tahoma"/>
              <a:buNone/>
              <a:defRPr sz="12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kK6yRznGTdo"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customXml" Target="../ink/ink111.xml"/><Relationship Id="rId5" Type="http://schemas.openxmlformats.org/officeDocument/2006/relationships/image" Target="../media/image220.png"/><Relationship Id="rId4" Type="http://schemas.openxmlformats.org/officeDocument/2006/relationships/customXml" Target="../ink/ink110.xml"/></Relationships>
</file>

<file path=ppt/slides/_rels/slide10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customXml" Target="../ink/ink11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P5LH5HCrhMU"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1.png"/><Relationship Id="rId12" Type="http://schemas.openxmlformats.org/officeDocument/2006/relationships/customXml" Target="../ink/ink117.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233.png"/><Relationship Id="rId5" Type="http://schemas.openxmlformats.org/officeDocument/2006/relationships/image" Target="../media/image230.png"/><Relationship Id="rId10" Type="http://schemas.openxmlformats.org/officeDocument/2006/relationships/customXml" Target="../ink/ink116.xml"/><Relationship Id="rId4" Type="http://schemas.openxmlformats.org/officeDocument/2006/relationships/customXml" Target="../ink/ink113.xml"/><Relationship Id="rId9" Type="http://schemas.openxmlformats.org/officeDocument/2006/relationships/image" Target="../media/image232.png"/></Relationships>
</file>

<file path=ppt/slides/_rels/slide11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1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1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21.png"/><Relationship Id="rId4" Type="http://schemas.openxmlformats.org/officeDocument/2006/relationships/customXml" Target="../ink/ink11.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customXml" Target="../ink/ink17.xml"/><Relationship Id="rId17" Type="http://schemas.openxmlformats.org/officeDocument/2006/relationships/image" Target="../media/image34.png"/><Relationship Id="rId2" Type="http://schemas.openxmlformats.org/officeDocument/2006/relationships/notesSlide" Target="../notesSlides/notesSlide15.xml"/><Relationship Id="rId16"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customXml" Target="../ink/ink16.xml"/><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customXml" Target="../ink/ink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46.png"/><Relationship Id="rId4" Type="http://schemas.openxmlformats.org/officeDocument/2006/relationships/customXml" Target="../ink/ink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60.png"/><Relationship Id="rId18" Type="http://schemas.openxmlformats.org/officeDocument/2006/relationships/customXml" Target="../ink/ink30.xml"/><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customXml" Target="../ink/ink27.xml"/><Relationship Id="rId17" Type="http://schemas.openxmlformats.org/officeDocument/2006/relationships/image" Target="../media/image62.png"/><Relationship Id="rId2" Type="http://schemas.openxmlformats.org/officeDocument/2006/relationships/notesSlide" Target="../notesSlides/notesSlide27.xml"/><Relationship Id="rId16"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customXml" Target="../ink/ink24.xml"/><Relationship Id="rId11" Type="http://schemas.openxmlformats.org/officeDocument/2006/relationships/image" Target="../media/image59.png"/><Relationship Id="rId5" Type="http://schemas.openxmlformats.org/officeDocument/2006/relationships/image" Target="../media/image56.png"/><Relationship Id="rId15" Type="http://schemas.openxmlformats.org/officeDocument/2006/relationships/image" Target="../media/image61.png"/><Relationship Id="rId10" Type="http://schemas.openxmlformats.org/officeDocument/2006/relationships/customXml" Target="../ink/ink26.xml"/><Relationship Id="rId19" Type="http://schemas.openxmlformats.org/officeDocument/2006/relationships/image" Target="../media/image63.png"/><Relationship Id="rId4" Type="http://schemas.openxmlformats.org/officeDocument/2006/relationships/customXml" Target="../ink/ink23.xml"/><Relationship Id="rId9" Type="http://schemas.openxmlformats.org/officeDocument/2006/relationships/image" Target="../media/image58.png"/><Relationship Id="rId14" Type="http://schemas.openxmlformats.org/officeDocument/2006/relationships/customXml" Target="../ink/ink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customXml" Target="../ink/ink36.xml"/><Relationship Id="rId18" Type="http://schemas.openxmlformats.org/officeDocument/2006/relationships/image" Target="../media/image71.png"/><Relationship Id="rId3" Type="http://schemas.openxmlformats.org/officeDocument/2006/relationships/customXml" Target="../ink/ink31.xml"/><Relationship Id="rId21" Type="http://schemas.openxmlformats.org/officeDocument/2006/relationships/customXml" Target="../ink/ink40.xml"/><Relationship Id="rId7" Type="http://schemas.openxmlformats.org/officeDocument/2006/relationships/customXml" Target="../ink/ink33.xml"/><Relationship Id="rId12" Type="http://schemas.openxmlformats.org/officeDocument/2006/relationships/image" Target="../media/image68.png"/><Relationship Id="rId17" Type="http://schemas.openxmlformats.org/officeDocument/2006/relationships/customXml" Target="../ink/ink38.xml"/><Relationship Id="rId2" Type="http://schemas.openxmlformats.org/officeDocument/2006/relationships/notesSlide" Target="../notesSlides/notesSlide30.xml"/><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customXml" Target="../ink/ink35.xml"/><Relationship Id="rId24" Type="http://schemas.openxmlformats.org/officeDocument/2006/relationships/image" Target="../media/image74.png"/><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1.xml"/><Relationship Id="rId10" Type="http://schemas.openxmlformats.org/officeDocument/2006/relationships/image" Target="../media/image67.png"/><Relationship Id="rId19" Type="http://schemas.openxmlformats.org/officeDocument/2006/relationships/customXml" Target="../ink/ink39.xml"/><Relationship Id="rId4" Type="http://schemas.openxmlformats.org/officeDocument/2006/relationships/image" Target="../media/image64.png"/><Relationship Id="rId9" Type="http://schemas.openxmlformats.org/officeDocument/2006/relationships/customXml" Target="../ink/ink34.xml"/><Relationship Id="rId14" Type="http://schemas.openxmlformats.org/officeDocument/2006/relationships/image" Target="../media/image69.png"/><Relationship Id="rId22"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customXml" Target="../ink/ink4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85.png"/><Relationship Id="rId18" Type="http://schemas.openxmlformats.org/officeDocument/2006/relationships/customXml" Target="../ink/ink50.xml"/><Relationship Id="rId3" Type="http://schemas.openxmlformats.org/officeDocument/2006/relationships/image" Target="../media/image80.png"/><Relationship Id="rId21" Type="http://schemas.openxmlformats.org/officeDocument/2006/relationships/image" Target="../media/image89.png"/><Relationship Id="rId7" Type="http://schemas.openxmlformats.org/officeDocument/2006/relationships/image" Target="../media/image82.png"/><Relationship Id="rId12" Type="http://schemas.openxmlformats.org/officeDocument/2006/relationships/customXml" Target="../ink/ink47.xml"/><Relationship Id="rId17" Type="http://schemas.openxmlformats.org/officeDocument/2006/relationships/image" Target="../media/image87.png"/><Relationship Id="rId2" Type="http://schemas.openxmlformats.org/officeDocument/2006/relationships/notesSlide" Target="../notesSlides/notesSlide35.xml"/><Relationship Id="rId16" Type="http://schemas.openxmlformats.org/officeDocument/2006/relationships/customXml" Target="../ink/ink49.xml"/><Relationship Id="rId20"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customXml" Target="../ink/ink44.xml"/><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86.png"/><Relationship Id="rId10" Type="http://schemas.openxmlformats.org/officeDocument/2006/relationships/customXml" Target="../ink/ink46.xml"/><Relationship Id="rId19" Type="http://schemas.openxmlformats.org/officeDocument/2006/relationships/image" Target="../media/image88.png"/><Relationship Id="rId4" Type="http://schemas.openxmlformats.org/officeDocument/2006/relationships/customXml" Target="../ink/ink43.xml"/><Relationship Id="rId9" Type="http://schemas.openxmlformats.org/officeDocument/2006/relationships/image" Target="../media/image83.png"/><Relationship Id="rId14" Type="http://schemas.openxmlformats.org/officeDocument/2006/relationships/customXml" Target="../ink/ink48.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customXml" Target="../ink/ink56.xml"/><Relationship Id="rId18" Type="http://schemas.openxmlformats.org/officeDocument/2006/relationships/image" Target="../media/image100.png"/><Relationship Id="rId26" Type="http://schemas.openxmlformats.org/officeDocument/2006/relationships/image" Target="../media/image104.png"/><Relationship Id="rId3" Type="http://schemas.openxmlformats.org/officeDocument/2006/relationships/image" Target="../media/image92.png"/><Relationship Id="rId21" Type="http://schemas.openxmlformats.org/officeDocument/2006/relationships/customXml" Target="../ink/ink60.xml"/><Relationship Id="rId7" Type="http://schemas.openxmlformats.org/officeDocument/2006/relationships/customXml" Target="../ink/ink53.xml"/><Relationship Id="rId12" Type="http://schemas.openxmlformats.org/officeDocument/2006/relationships/image" Target="../media/image97.png"/><Relationship Id="rId17" Type="http://schemas.openxmlformats.org/officeDocument/2006/relationships/customXml" Target="../ink/ink58.xml"/><Relationship Id="rId25" Type="http://schemas.openxmlformats.org/officeDocument/2006/relationships/customXml" Target="../ink/ink62.xml"/><Relationship Id="rId2" Type="http://schemas.openxmlformats.org/officeDocument/2006/relationships/notesSlide" Target="../notesSlides/notesSlide38.xml"/><Relationship Id="rId16" Type="http://schemas.openxmlformats.org/officeDocument/2006/relationships/image" Target="../media/image99.png"/><Relationship Id="rId20" Type="http://schemas.openxmlformats.org/officeDocument/2006/relationships/image" Target="../media/image101.png"/><Relationship Id="rId29" Type="http://schemas.openxmlformats.org/officeDocument/2006/relationships/customXml" Target="../ink/ink64.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customXml" Target="../ink/ink55.xml"/><Relationship Id="rId24" Type="http://schemas.openxmlformats.org/officeDocument/2006/relationships/image" Target="../media/image103.png"/><Relationship Id="rId5" Type="http://schemas.openxmlformats.org/officeDocument/2006/relationships/customXml" Target="../ink/ink52.xml"/><Relationship Id="rId15" Type="http://schemas.openxmlformats.org/officeDocument/2006/relationships/customXml" Target="../ink/ink57.xml"/><Relationship Id="rId23" Type="http://schemas.openxmlformats.org/officeDocument/2006/relationships/customXml" Target="../ink/ink61.xml"/><Relationship Id="rId28" Type="http://schemas.openxmlformats.org/officeDocument/2006/relationships/image" Target="../media/image105.png"/><Relationship Id="rId10" Type="http://schemas.openxmlformats.org/officeDocument/2006/relationships/image" Target="../media/image96.png"/><Relationship Id="rId19" Type="http://schemas.openxmlformats.org/officeDocument/2006/relationships/customXml" Target="../ink/ink59.xml"/><Relationship Id="rId4" Type="http://schemas.openxmlformats.org/officeDocument/2006/relationships/image" Target="../media/image93.png"/><Relationship Id="rId9" Type="http://schemas.openxmlformats.org/officeDocument/2006/relationships/customXml" Target="../ink/ink54.xml"/><Relationship Id="rId14" Type="http://schemas.openxmlformats.org/officeDocument/2006/relationships/image" Target="../media/image98.png"/><Relationship Id="rId22" Type="http://schemas.openxmlformats.org/officeDocument/2006/relationships/image" Target="../media/image102.png"/><Relationship Id="rId27" Type="http://schemas.openxmlformats.org/officeDocument/2006/relationships/customXml" Target="../ink/ink63.xml"/><Relationship Id="rId30"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customXml" Target="../ink/ink65.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customXml" Target="../ink/ink68.xml"/><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ustomXml" Target="../ink/ink67.xml"/><Relationship Id="rId11" Type="http://schemas.openxmlformats.org/officeDocument/2006/relationships/image" Target="../media/image116.png"/><Relationship Id="rId5" Type="http://schemas.openxmlformats.org/officeDocument/2006/relationships/image" Target="../media/image113.png"/><Relationship Id="rId10" Type="http://schemas.openxmlformats.org/officeDocument/2006/relationships/customXml" Target="../ink/ink69.xml"/><Relationship Id="rId4" Type="http://schemas.openxmlformats.org/officeDocument/2006/relationships/customXml" Target="../ink/ink66.xml"/><Relationship Id="rId9" Type="http://schemas.openxmlformats.org/officeDocument/2006/relationships/image" Target="../media/image115.png"/></Relationships>
</file>

<file path=ppt/slides/_rels/slide42.xml.rels><?xml version="1.0" encoding="UTF-8" standalone="yes"?>
<Relationships xmlns="http://schemas.openxmlformats.org/package/2006/relationships"><Relationship Id="rId8" Type="http://schemas.openxmlformats.org/officeDocument/2006/relationships/customXml" Target="../ink/ink71.xml"/><Relationship Id="rId13" Type="http://schemas.openxmlformats.org/officeDocument/2006/relationships/image" Target="../media/image123.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customXml" Target="../ink/ink7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122.png"/><Relationship Id="rId5" Type="http://schemas.openxmlformats.org/officeDocument/2006/relationships/image" Target="../media/image119.png"/><Relationship Id="rId10" Type="http://schemas.openxmlformats.org/officeDocument/2006/relationships/customXml" Target="../ink/ink72.xml"/><Relationship Id="rId4" Type="http://schemas.openxmlformats.org/officeDocument/2006/relationships/image" Target="../media/image118.png"/><Relationship Id="rId9" Type="http://schemas.openxmlformats.org/officeDocument/2006/relationships/image" Target="../media/image121.png"/></Relationships>
</file>

<file path=ppt/slides/_rels/slide43.xml.rels><?xml version="1.0" encoding="UTF-8" standalone="yes"?>
<Relationships xmlns="http://schemas.openxmlformats.org/package/2006/relationships"><Relationship Id="rId8" Type="http://schemas.openxmlformats.org/officeDocument/2006/relationships/customXml" Target="../ink/ink76.xml"/><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ustomXml" Target="../ink/ink75.xml"/><Relationship Id="rId5" Type="http://schemas.openxmlformats.org/officeDocument/2006/relationships/image" Target="../media/image125.png"/><Relationship Id="rId4" Type="http://schemas.openxmlformats.org/officeDocument/2006/relationships/customXml" Target="../ink/ink74.xml"/><Relationship Id="rId9" Type="http://schemas.openxmlformats.org/officeDocument/2006/relationships/image" Target="../media/image127.png"/></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79.xml"/><Relationship Id="rId13"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4.png"/><Relationship Id="rId12" Type="http://schemas.openxmlformats.org/officeDocument/2006/relationships/customXml" Target="../ink/ink81.xml"/><Relationship Id="rId17" Type="http://schemas.openxmlformats.org/officeDocument/2006/relationships/image" Target="../media/image139.png"/><Relationship Id="rId2" Type="http://schemas.openxmlformats.org/officeDocument/2006/relationships/notesSlide" Target="../notesSlides/notesSlide47.xml"/><Relationship Id="rId16" Type="http://schemas.openxmlformats.org/officeDocument/2006/relationships/customXml" Target="../ink/ink83.xml"/><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image" Target="../media/image136.png"/><Relationship Id="rId5" Type="http://schemas.openxmlformats.org/officeDocument/2006/relationships/image" Target="../media/image133.png"/><Relationship Id="rId15" Type="http://schemas.openxmlformats.org/officeDocument/2006/relationships/image" Target="../media/image138.png"/><Relationship Id="rId10" Type="http://schemas.openxmlformats.org/officeDocument/2006/relationships/customXml" Target="../ink/ink80.xml"/><Relationship Id="rId4" Type="http://schemas.openxmlformats.org/officeDocument/2006/relationships/customXml" Target="../ink/ink77.xml"/><Relationship Id="rId9" Type="http://schemas.openxmlformats.org/officeDocument/2006/relationships/image" Target="../media/image135.png"/><Relationship Id="rId14" Type="http://schemas.openxmlformats.org/officeDocument/2006/relationships/customXml" Target="../ink/ink8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customXml" Target="../ink/ink85.xml"/><Relationship Id="rId5" Type="http://schemas.openxmlformats.org/officeDocument/2006/relationships/image" Target="../media/image141.png"/><Relationship Id="rId4" Type="http://schemas.openxmlformats.org/officeDocument/2006/relationships/customXml" Target="../ink/ink84.xml"/></Relationships>
</file>

<file path=ppt/slides/_rels/slide49.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5.png"/><Relationship Id="rId12" Type="http://schemas.openxmlformats.org/officeDocument/2006/relationships/customXml" Target="../ink/ink9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147.png"/><Relationship Id="rId5" Type="http://schemas.openxmlformats.org/officeDocument/2006/relationships/image" Target="../media/image144.png"/><Relationship Id="rId15" Type="http://schemas.openxmlformats.org/officeDocument/2006/relationships/image" Target="../media/image149.png"/><Relationship Id="rId10" Type="http://schemas.openxmlformats.org/officeDocument/2006/relationships/customXml" Target="../ink/ink89.xml"/><Relationship Id="rId4" Type="http://schemas.openxmlformats.org/officeDocument/2006/relationships/customXml" Target="../ink/ink86.xml"/><Relationship Id="rId9" Type="http://schemas.openxmlformats.org/officeDocument/2006/relationships/image" Target="../media/image146.png"/><Relationship Id="rId14" Type="http://schemas.openxmlformats.org/officeDocument/2006/relationships/customXml" Target="../ink/ink91.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customXml" Target="../ink/ink94.xml"/><Relationship Id="rId13"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2.png"/><Relationship Id="rId12" Type="http://schemas.openxmlformats.org/officeDocument/2006/relationships/customXml" Target="../ink/ink96.xml"/><Relationship Id="rId17" Type="http://schemas.openxmlformats.org/officeDocument/2006/relationships/image" Target="../media/image157.png"/><Relationship Id="rId2" Type="http://schemas.openxmlformats.org/officeDocument/2006/relationships/notesSlide" Target="../notesSlides/notesSlide50.xml"/><Relationship Id="rId16" Type="http://schemas.openxmlformats.org/officeDocument/2006/relationships/customXml" Target="../ink/ink98.xml"/><Relationship Id="rId1" Type="http://schemas.openxmlformats.org/officeDocument/2006/relationships/slideLayout" Target="../slideLayouts/slideLayout2.xml"/><Relationship Id="rId6" Type="http://schemas.openxmlformats.org/officeDocument/2006/relationships/customXml" Target="../ink/ink93.xml"/><Relationship Id="rId11" Type="http://schemas.openxmlformats.org/officeDocument/2006/relationships/image" Target="../media/image154.png"/><Relationship Id="rId5" Type="http://schemas.openxmlformats.org/officeDocument/2006/relationships/image" Target="../media/image151.png"/><Relationship Id="rId15" Type="http://schemas.openxmlformats.org/officeDocument/2006/relationships/image" Target="../media/image156.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153.png"/><Relationship Id="rId14" Type="http://schemas.openxmlformats.org/officeDocument/2006/relationships/customXml" Target="../ink/ink97.xml"/></Relationships>
</file>

<file path=ppt/slides/_rels/slide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8.xml"/><Relationship Id="rId1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customXml" Target="../ink/ink5.xml"/><Relationship Id="rId12" Type="http://schemas.openxmlformats.org/officeDocument/2006/relationships/image" Target="../media/image12.png"/><Relationship Id="rId17" Type="http://schemas.openxmlformats.org/officeDocument/2006/relationships/customXml" Target="../ink/ink10.xml"/><Relationship Id="rId2" Type="http://schemas.openxmlformats.org/officeDocument/2006/relationships/notesSlide" Target="../notesSlides/notesSlide6.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6.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72.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hyperlink" Target="https://www.youtube.com/watch?v=SLhLJZK6KaE"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customXml" Target="../ink/ink99.xml"/><Relationship Id="rId7" Type="http://schemas.openxmlformats.org/officeDocument/2006/relationships/customXml" Target="../ink/ink101.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100.xml"/><Relationship Id="rId10" Type="http://schemas.openxmlformats.org/officeDocument/2006/relationships/image" Target="../media/image182.png"/><Relationship Id="rId4" Type="http://schemas.openxmlformats.org/officeDocument/2006/relationships/image" Target="../media/image179.png"/><Relationship Id="rId9" Type="http://schemas.openxmlformats.org/officeDocument/2006/relationships/customXml" Target="../ink/ink10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customXml" Target="../ink/ink103.xml"/><Relationship Id="rId7" Type="http://schemas.openxmlformats.org/officeDocument/2006/relationships/customXml" Target="../ink/ink105.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customXml" Target="../ink/ink104.xml"/><Relationship Id="rId4" Type="http://schemas.openxmlformats.org/officeDocument/2006/relationships/image" Target="../media/image183.png"/></Relationships>
</file>

<file path=ppt/slides/_rels/slide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8.png"/><Relationship Id="rId7" Type="http://schemas.openxmlformats.org/officeDocument/2006/relationships/customXml" Target="../ink/ink106.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customXml" Target="../ink/ink107.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8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9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9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4.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213.png"/><Relationship Id="rId4" Type="http://schemas.openxmlformats.org/officeDocument/2006/relationships/customXml" Target="../ink/ink108.xml"/></Relationships>
</file>

<file path=ppt/slides/_rels/slide9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9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99" name="Google Shape;99;p14"/>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1</a:t>
            </a:fld>
            <a:endParaRPr sz="1400" b="0" i="0" u="none" strike="noStrike" cap="none">
              <a:solidFill>
                <a:srgbClr val="000000"/>
              </a:solidFill>
              <a:latin typeface="Arial"/>
              <a:ea typeface="Arial"/>
              <a:cs typeface="Arial"/>
              <a:sym typeface="Arial"/>
            </a:endParaRPr>
          </a:p>
        </p:txBody>
      </p:sp>
      <p:sp>
        <p:nvSpPr>
          <p:cNvPr id="100" name="Google Shape;100;p14"/>
          <p:cNvSpPr txBox="1">
            <a:spLocks noGrp="1"/>
          </p:cNvSpPr>
          <p:nvPr>
            <p:ph type="title"/>
          </p:nvPr>
        </p:nvSpPr>
        <p:spPr>
          <a:xfrm>
            <a:off x="533400" y="1590868"/>
            <a:ext cx="8077200" cy="2743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4000" b="1" i="0" u="none" strike="noStrike" cap="none">
                <a:solidFill>
                  <a:schemeClr val="dk2"/>
                </a:solidFill>
                <a:latin typeface="Tahoma"/>
                <a:ea typeface="Tahoma"/>
                <a:cs typeface="Tahoma"/>
                <a:sym typeface="Tahoma"/>
              </a:rPr>
              <a:t>Data Mining:</a:t>
            </a:r>
            <a:r>
              <a:rPr lang="en-US" sz="4000" b="0" i="0" u="none" strike="noStrike" cap="none">
                <a:solidFill>
                  <a:schemeClr val="dk2"/>
                </a:solidFill>
                <a:latin typeface="Tahoma"/>
                <a:ea typeface="Tahoma"/>
                <a:cs typeface="Tahoma"/>
                <a:sym typeface="Tahoma"/>
              </a:rPr>
              <a:t> </a:t>
            </a:r>
            <a:br>
              <a:rPr lang="en-US" sz="4000" b="0" i="0" u="none" strike="noStrike" cap="none">
                <a:solidFill>
                  <a:schemeClr val="dk2"/>
                </a:solidFill>
                <a:latin typeface="Tahoma"/>
                <a:ea typeface="Tahoma"/>
                <a:cs typeface="Tahoma"/>
                <a:sym typeface="Tahoma"/>
              </a:rPr>
            </a:br>
            <a:r>
              <a:rPr lang="en-US" sz="4000" b="0" i="0" u="none" strike="noStrike" cap="none">
                <a:solidFill>
                  <a:schemeClr val="dk2"/>
                </a:solidFill>
                <a:latin typeface="Tahoma"/>
                <a:ea typeface="Tahoma"/>
                <a:cs typeface="Tahoma"/>
                <a:sym typeface="Tahoma"/>
              </a:rPr>
              <a:t> </a:t>
            </a:r>
            <a:r>
              <a:rPr lang="en-US" sz="4000" b="1" i="0" u="none" strike="noStrike" cap="none">
                <a:solidFill>
                  <a:schemeClr val="dk2"/>
                </a:solidFill>
                <a:latin typeface="Tahoma"/>
                <a:ea typeface="Tahoma"/>
                <a:cs typeface="Tahoma"/>
                <a:sym typeface="Tahoma"/>
              </a:rPr>
              <a:t>Concepts and Techniques</a:t>
            </a:r>
            <a:r>
              <a:rPr lang="en-US" sz="4000" b="0" i="0" u="none" strike="noStrike" cap="none">
                <a:solidFill>
                  <a:schemeClr val="dk2"/>
                </a:solidFill>
                <a:latin typeface="Tahoma"/>
                <a:ea typeface="Tahoma"/>
                <a:cs typeface="Tahoma"/>
                <a:sym typeface="Tahoma"/>
              </a:rPr>
              <a:t> </a:t>
            </a:r>
            <a:br>
              <a:rPr lang="en-US" sz="4800" b="0" i="0" u="none" strike="noStrike" cap="none">
                <a:solidFill>
                  <a:schemeClr val="dk2"/>
                </a:solidFill>
                <a:latin typeface="Tahoma"/>
                <a:ea typeface="Tahoma"/>
                <a:cs typeface="Tahoma"/>
                <a:sym typeface="Tahoma"/>
              </a:rPr>
            </a:br>
            <a:br>
              <a:rPr lang="en-US" sz="4800" b="0" i="0" u="none" strike="noStrike" cap="none">
                <a:solidFill>
                  <a:schemeClr val="dk2"/>
                </a:solidFill>
                <a:latin typeface="Tahoma"/>
                <a:ea typeface="Tahoma"/>
                <a:cs typeface="Tahoma"/>
                <a:sym typeface="Tahoma"/>
              </a:rPr>
            </a:br>
            <a:br>
              <a:rPr lang="en-US" sz="4800" b="0" i="0" u="none" strike="noStrike" cap="none">
                <a:solidFill>
                  <a:schemeClr val="dk2"/>
                </a:solidFill>
                <a:latin typeface="Tahoma"/>
                <a:ea typeface="Tahoma"/>
                <a:cs typeface="Tahoma"/>
                <a:sym typeface="Tahoma"/>
              </a:rPr>
            </a:br>
            <a:r>
              <a:rPr lang="en-US" sz="3200" b="0" i="0" u="none" strike="noStrike" cap="none">
                <a:solidFill>
                  <a:schemeClr val="dk2"/>
                </a:solidFill>
                <a:latin typeface="Tahoma"/>
                <a:ea typeface="Tahoma"/>
                <a:cs typeface="Tahoma"/>
                <a:sym typeface="Tahoma"/>
              </a:rPr>
              <a:t>Mining Frequent Patterns, Association and Correlations</a:t>
            </a:r>
            <a:br>
              <a:rPr lang="en-US" sz="4800" b="0" i="0" u="none" strike="noStrike" cap="none">
                <a:solidFill>
                  <a:schemeClr val="dk2"/>
                </a:solidFill>
                <a:latin typeface="Tahoma"/>
                <a:ea typeface="Tahoma"/>
                <a:cs typeface="Tahoma"/>
                <a:sym typeface="Tahoma"/>
              </a:rPr>
            </a:br>
            <a:endParaRPr sz="4800" b="0" i="0" u="none" strike="noStrike" cap="none">
              <a:solidFill>
                <a:schemeClr val="dk2"/>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Downward Closure Property of Frequent Patterns</a:t>
            </a:r>
            <a:endParaRPr sz="2800"/>
          </a:p>
        </p:txBody>
      </p:sp>
      <p:sp>
        <p:nvSpPr>
          <p:cNvPr id="174" name="Google Shape;174;p23"/>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75" name="Google Shape;175;p23"/>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76" name="Google Shape;176;p2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7" name="Google Shape;177;p23"/>
          <p:cNvPicPr preferRelativeResize="0"/>
          <p:nvPr/>
        </p:nvPicPr>
        <p:blipFill rotWithShape="1">
          <a:blip r:embed="rId3">
            <a:alphaModFix/>
          </a:blip>
          <a:srcRect/>
          <a:stretch/>
        </p:blipFill>
        <p:spPr>
          <a:xfrm>
            <a:off x="475860" y="1371601"/>
            <a:ext cx="8210939" cy="5105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1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
        <p:nvSpPr>
          <p:cNvPr id="960" name="Google Shape;960;p113"/>
          <p:cNvSpPr txBox="1"/>
          <p:nvPr/>
        </p:nvSpPr>
        <p:spPr>
          <a:xfrm>
            <a:off x="380999" y="396270"/>
            <a:ext cx="8429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8: Write frequent pattern Rules</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 </a:t>
            </a:r>
            <a:endParaRPr sz="1800" b="0" i="0" u="none" strike="noStrike" cap="none">
              <a:solidFill>
                <a:srgbClr val="292929"/>
              </a:solidFill>
              <a:latin typeface="Arial"/>
              <a:ea typeface="Arial"/>
              <a:cs typeface="Arial"/>
              <a:sym typeface="Arial"/>
            </a:endParaRPr>
          </a:p>
        </p:txBody>
      </p:sp>
      <p:sp>
        <p:nvSpPr>
          <p:cNvPr id="961" name="Google Shape;961;p113"/>
          <p:cNvSpPr txBox="1"/>
          <p:nvPr/>
        </p:nvSpPr>
        <p:spPr>
          <a:xfrm>
            <a:off x="552075" y="1608400"/>
            <a:ext cx="7734600" cy="30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ahoma"/>
                <a:ea typeface="Tahoma"/>
                <a:cs typeface="Tahoma"/>
                <a:sym typeface="Tahoma"/>
              </a:rPr>
              <a:t>The rules that satisfy minimum confidence threshold ae strong association rules .</a:t>
            </a:r>
            <a:endParaRPr sz="2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ahoma"/>
              <a:ea typeface="Tahoma"/>
              <a:cs typeface="Tahoma"/>
              <a:sym typeface="Tahom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Example 3</a:t>
            </a:r>
            <a:endParaRPr/>
          </a:p>
        </p:txBody>
      </p:sp>
      <p:sp>
        <p:nvSpPr>
          <p:cNvPr id="968" name="Google Shape;968;p114"/>
          <p:cNvSpPr txBox="1">
            <a:spLocks noGrp="1"/>
          </p:cNvSpPr>
          <p:nvPr>
            <p:ph type="body" idx="1"/>
          </p:nvPr>
        </p:nvSpPr>
        <p:spPr>
          <a:xfrm>
            <a:off x="381000" y="1371600"/>
            <a:ext cx="92433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u="sng">
                <a:solidFill>
                  <a:schemeClr val="hlink"/>
                </a:solidFill>
                <a:hlinkClick r:id="rId3"/>
              </a:rPr>
              <a:t>https://www.youtube.com/watch?v=kK6yRznGTdo</a:t>
            </a:r>
            <a:endParaRPr u="sng">
              <a:solidFill>
                <a:schemeClr val="hlink"/>
              </a:solidFill>
            </a:endParaRPr>
          </a:p>
          <a:p>
            <a:pPr marL="0" lvl="0" indent="0" algn="l" rtl="0">
              <a:lnSpc>
                <a:spcPct val="100000"/>
              </a:lnSpc>
              <a:spcBef>
                <a:spcPts val="560"/>
              </a:spcBef>
              <a:spcAft>
                <a:spcPts val="0"/>
              </a:spcAft>
              <a:buSzPts val="1680"/>
              <a:buNone/>
            </a:pPr>
            <a:endParaRPr u="sng">
              <a:solidFill>
                <a:schemeClr val="hlink"/>
              </a:solidFill>
            </a:endParaRPr>
          </a:p>
        </p:txBody>
      </p:sp>
      <p:sp>
        <p:nvSpPr>
          <p:cNvPr id="969" name="Google Shape;969;p11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5"/>
          <p:cNvSpPr txBox="1">
            <a:spLocks noGrp="1"/>
          </p:cNvSpPr>
          <p:nvPr>
            <p:ph type="title"/>
          </p:nvPr>
        </p:nvSpPr>
        <p:spPr>
          <a:xfrm>
            <a:off x="-47134" y="381000"/>
            <a:ext cx="9191134"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ECLAT(Equivalence Class Transformation)</a:t>
            </a:r>
            <a:br>
              <a:rPr lang="en-US" sz="2800"/>
            </a:br>
            <a:r>
              <a:rPr lang="en-US" sz="2800"/>
              <a:t> Vertical Apriori</a:t>
            </a:r>
            <a:endParaRPr sz="2800"/>
          </a:p>
        </p:txBody>
      </p:sp>
      <p:sp>
        <p:nvSpPr>
          <p:cNvPr id="975" name="Google Shape;975;p11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pic>
        <p:nvPicPr>
          <p:cNvPr id="976" name="Google Shape;976;p115"/>
          <p:cNvPicPr preferRelativeResize="0"/>
          <p:nvPr/>
        </p:nvPicPr>
        <p:blipFill rotWithShape="1">
          <a:blip r:embed="rId3">
            <a:alphaModFix/>
          </a:blip>
          <a:srcRect/>
          <a:stretch/>
        </p:blipFill>
        <p:spPr>
          <a:xfrm>
            <a:off x="113122" y="1962149"/>
            <a:ext cx="8955464" cy="461775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595C3EC-14F0-3C3E-D506-CE870C86A40B}"/>
                  </a:ext>
                </a:extLst>
              </p14:cNvPr>
              <p14:cNvContentPartPr/>
              <p14:nvPr/>
            </p14:nvContentPartPr>
            <p14:xfrm>
              <a:off x="740520" y="2930832"/>
              <a:ext cx="8272080" cy="124200"/>
            </p14:xfrm>
          </p:contentPart>
        </mc:Choice>
        <mc:Fallback xmlns="">
          <p:pic>
            <p:nvPicPr>
              <p:cNvPr id="2" name="Ink 1">
                <a:extLst>
                  <a:ext uri="{FF2B5EF4-FFF2-40B4-BE49-F238E27FC236}">
                    <a16:creationId xmlns:a16="http://schemas.microsoft.com/office/drawing/2014/main" id="{3595C3EC-14F0-3C3E-D506-CE870C86A40B}"/>
                  </a:ext>
                </a:extLst>
              </p:cNvPr>
              <p:cNvPicPr/>
              <p:nvPr/>
            </p:nvPicPr>
            <p:blipFill>
              <a:blip r:embed="rId5"/>
              <a:stretch>
                <a:fillRect/>
              </a:stretch>
            </p:blipFill>
            <p:spPr>
              <a:xfrm>
                <a:off x="686880" y="2823192"/>
                <a:ext cx="8379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EEADA3E-3E77-AFA0-D62D-3A18EFD7A062}"/>
                  </a:ext>
                </a:extLst>
              </p14:cNvPr>
              <p14:cNvContentPartPr/>
              <p14:nvPr/>
            </p14:nvContentPartPr>
            <p14:xfrm>
              <a:off x="712440" y="2184552"/>
              <a:ext cx="7108200" cy="295200"/>
            </p14:xfrm>
          </p:contentPart>
        </mc:Choice>
        <mc:Fallback xmlns="">
          <p:pic>
            <p:nvPicPr>
              <p:cNvPr id="3" name="Ink 2">
                <a:extLst>
                  <a:ext uri="{FF2B5EF4-FFF2-40B4-BE49-F238E27FC236}">
                    <a16:creationId xmlns:a16="http://schemas.microsoft.com/office/drawing/2014/main" id="{2EEADA3E-3E77-AFA0-D62D-3A18EFD7A062}"/>
                  </a:ext>
                </a:extLst>
              </p:cNvPr>
              <p:cNvPicPr/>
              <p:nvPr/>
            </p:nvPicPr>
            <p:blipFill>
              <a:blip r:embed="rId7"/>
              <a:stretch>
                <a:fillRect/>
              </a:stretch>
            </p:blipFill>
            <p:spPr>
              <a:xfrm>
                <a:off x="658800" y="2076912"/>
                <a:ext cx="7215840" cy="510840"/>
              </a:xfrm>
              <a:prstGeom prst="rect">
                <a:avLst/>
              </a:prstGeom>
            </p:spPr>
          </p:pic>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1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ECLAT-Example 1</a:t>
            </a:r>
            <a:endParaRPr sz="3600" b="0" i="0" u="none" strike="noStrike" cap="none">
              <a:solidFill>
                <a:schemeClr val="dk2"/>
              </a:solidFill>
              <a:latin typeface="Tahoma"/>
              <a:ea typeface="Tahoma"/>
              <a:cs typeface="Tahoma"/>
              <a:sym typeface="Tahoma"/>
            </a:endParaRPr>
          </a:p>
        </p:txBody>
      </p:sp>
      <p:sp>
        <p:nvSpPr>
          <p:cNvPr id="982" name="Google Shape;982;p116"/>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83" name="Google Shape;983;p116"/>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84" name="Google Shape;984;p11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pic>
        <p:nvPicPr>
          <p:cNvPr id="985" name="Google Shape;985;p116"/>
          <p:cNvPicPr preferRelativeResize="0"/>
          <p:nvPr/>
        </p:nvPicPr>
        <p:blipFill rotWithShape="1">
          <a:blip r:embed="rId3">
            <a:alphaModFix/>
          </a:blip>
          <a:srcRect/>
          <a:stretch/>
        </p:blipFill>
        <p:spPr>
          <a:xfrm>
            <a:off x="282804" y="1497013"/>
            <a:ext cx="8480196" cy="521487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1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991" name="Google Shape;991;p117"/>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92" name="Google Shape;992;p117"/>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93" name="Google Shape;993;p11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pic>
        <p:nvPicPr>
          <p:cNvPr id="994" name="Google Shape;994;p117"/>
          <p:cNvPicPr preferRelativeResize="0"/>
          <p:nvPr/>
        </p:nvPicPr>
        <p:blipFill rotWithShape="1">
          <a:blip r:embed="rId3">
            <a:alphaModFix/>
          </a:blip>
          <a:srcRect/>
          <a:stretch/>
        </p:blipFill>
        <p:spPr>
          <a:xfrm>
            <a:off x="381000" y="1409700"/>
            <a:ext cx="8534399" cy="520791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000" name="Google Shape;1000;p118"/>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01" name="Google Shape;1001;p118"/>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02" name="Google Shape;1002;p11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pic>
        <p:nvPicPr>
          <p:cNvPr id="1003" name="Google Shape;1003;p118"/>
          <p:cNvPicPr preferRelativeResize="0"/>
          <p:nvPr/>
        </p:nvPicPr>
        <p:blipFill rotWithShape="1">
          <a:blip r:embed="rId3">
            <a:alphaModFix/>
          </a:blip>
          <a:srcRect/>
          <a:stretch/>
        </p:blipFill>
        <p:spPr>
          <a:xfrm>
            <a:off x="381000" y="1371600"/>
            <a:ext cx="8631025" cy="5105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19"/>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009" name="Google Shape;1009;p11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pic>
        <p:nvPicPr>
          <p:cNvPr id="1010" name="Google Shape;1010;p119"/>
          <p:cNvPicPr preferRelativeResize="0"/>
          <p:nvPr/>
        </p:nvPicPr>
        <p:blipFill rotWithShape="1">
          <a:blip r:embed="rId3">
            <a:alphaModFix/>
          </a:blip>
          <a:srcRect/>
          <a:stretch/>
        </p:blipFill>
        <p:spPr>
          <a:xfrm>
            <a:off x="-1" y="1385740"/>
            <a:ext cx="8964891" cy="526958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016" name="Google Shape;1016;p120"/>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17" name="Google Shape;1017;p120"/>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18" name="Google Shape;1018;p12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pic>
        <p:nvPicPr>
          <p:cNvPr id="1019" name="Google Shape;1019;p120"/>
          <p:cNvPicPr preferRelativeResize="0"/>
          <p:nvPr/>
        </p:nvPicPr>
        <p:blipFill rotWithShape="1">
          <a:blip r:embed="rId3">
            <a:alphaModFix/>
          </a:blip>
          <a:srcRect/>
          <a:stretch/>
        </p:blipFill>
        <p:spPr>
          <a:xfrm>
            <a:off x="412816" y="1241441"/>
            <a:ext cx="8470768" cy="551757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21"/>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025" name="Google Shape;1025;p121"/>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26" name="Google Shape;1026;p121"/>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027" name="Google Shape;1027;p12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pic>
        <p:nvPicPr>
          <p:cNvPr id="1028" name="Google Shape;1028;p121"/>
          <p:cNvPicPr preferRelativeResize="0"/>
          <p:nvPr/>
        </p:nvPicPr>
        <p:blipFill rotWithShape="1">
          <a:blip r:embed="rId3">
            <a:alphaModFix/>
          </a:blip>
          <a:srcRect/>
          <a:stretch/>
        </p:blipFill>
        <p:spPr>
          <a:xfrm>
            <a:off x="311084" y="1455738"/>
            <a:ext cx="8550111" cy="5021262"/>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57172AB-3782-1E7F-DD56-B0560A54325A}"/>
                  </a:ext>
                </a:extLst>
              </p14:cNvPr>
              <p14:cNvContentPartPr/>
              <p14:nvPr/>
            </p14:nvContentPartPr>
            <p14:xfrm>
              <a:off x="975960" y="1416312"/>
              <a:ext cx="2686680" cy="441000"/>
            </p14:xfrm>
          </p:contentPart>
        </mc:Choice>
        <mc:Fallback xmlns="">
          <p:pic>
            <p:nvPicPr>
              <p:cNvPr id="2" name="Ink 1">
                <a:extLst>
                  <a:ext uri="{FF2B5EF4-FFF2-40B4-BE49-F238E27FC236}">
                    <a16:creationId xmlns:a16="http://schemas.microsoft.com/office/drawing/2014/main" id="{B57172AB-3782-1E7F-DD56-B0560A54325A}"/>
                  </a:ext>
                </a:extLst>
              </p:cNvPr>
              <p:cNvPicPr/>
              <p:nvPr/>
            </p:nvPicPr>
            <p:blipFill>
              <a:blip r:embed="rId5"/>
              <a:stretch>
                <a:fillRect/>
              </a:stretch>
            </p:blipFill>
            <p:spPr>
              <a:xfrm>
                <a:off x="921960" y="1308672"/>
                <a:ext cx="2794320" cy="656640"/>
              </a:xfrm>
              <a:prstGeom prst="rect">
                <a:avLst/>
              </a:prstGeom>
            </p:spPr>
          </p:pic>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ECLAT - Example 2</a:t>
            </a:r>
            <a:endParaRPr/>
          </a:p>
        </p:txBody>
      </p:sp>
      <p:sp>
        <p:nvSpPr>
          <p:cNvPr id="1035" name="Google Shape;1035;p122"/>
          <p:cNvSpPr txBox="1">
            <a:spLocks noGrp="1"/>
          </p:cNvSpPr>
          <p:nvPr>
            <p:ph type="body" idx="1"/>
          </p:nvPr>
        </p:nvSpPr>
        <p:spPr>
          <a:xfrm>
            <a:off x="381000" y="1371600"/>
            <a:ext cx="83058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u="sng">
                <a:solidFill>
                  <a:schemeClr val="hlink"/>
                </a:solidFill>
                <a:hlinkClick r:id="rId3"/>
              </a:rPr>
              <a:t>https://www.youtube.com/watch?v=P5LH5HCrhMU</a:t>
            </a:r>
            <a:endParaRPr u="sng">
              <a:solidFill>
                <a:schemeClr val="hlink"/>
              </a:solidFill>
            </a:endParaRPr>
          </a:p>
          <a:p>
            <a:pPr marL="0" lvl="0" indent="0" algn="l" rtl="0">
              <a:lnSpc>
                <a:spcPct val="100000"/>
              </a:lnSpc>
              <a:spcBef>
                <a:spcPts val="560"/>
              </a:spcBef>
              <a:spcAft>
                <a:spcPts val="0"/>
              </a:spcAft>
              <a:buSzPts val="1680"/>
              <a:buNone/>
            </a:pPr>
            <a:endParaRPr u="sng">
              <a:solidFill>
                <a:schemeClr val="hlink"/>
              </a:solidFill>
            </a:endParaRPr>
          </a:p>
        </p:txBody>
      </p:sp>
      <p:sp>
        <p:nvSpPr>
          <p:cNvPr id="1036" name="Google Shape;1036;p12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Need of Closed and Maximal Itemset</a:t>
            </a:r>
            <a:endParaRPr/>
          </a:p>
        </p:txBody>
      </p:sp>
      <p:sp>
        <p:nvSpPr>
          <p:cNvPr id="183" name="Google Shape;183;p2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4" name="Google Shape;184;p24"/>
          <p:cNvPicPr preferRelativeResize="0"/>
          <p:nvPr/>
        </p:nvPicPr>
        <p:blipFill rotWithShape="1">
          <a:blip r:embed="rId3">
            <a:alphaModFix/>
          </a:blip>
          <a:srcRect/>
          <a:stretch/>
        </p:blipFill>
        <p:spPr>
          <a:xfrm>
            <a:off x="496856" y="1471710"/>
            <a:ext cx="8040654" cy="4362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2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042" name="Google Shape;1042;p12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pic>
        <p:nvPicPr>
          <p:cNvPr id="1043" name="Google Shape;1043;p123"/>
          <p:cNvPicPr preferRelativeResize="0"/>
          <p:nvPr/>
        </p:nvPicPr>
        <p:blipFill rotWithShape="1">
          <a:blip r:embed="rId3">
            <a:alphaModFix/>
          </a:blip>
          <a:srcRect/>
          <a:stretch/>
        </p:blipFill>
        <p:spPr>
          <a:xfrm>
            <a:off x="301658" y="1376313"/>
            <a:ext cx="8616099" cy="485480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F024F88-C4F3-3A07-89FD-E5606D75801B}"/>
                  </a:ext>
                </a:extLst>
              </p14:cNvPr>
              <p14:cNvContentPartPr/>
              <p14:nvPr/>
            </p14:nvContentPartPr>
            <p14:xfrm>
              <a:off x="1609560" y="2124432"/>
              <a:ext cx="7846920" cy="299520"/>
            </p14:xfrm>
          </p:contentPart>
        </mc:Choice>
        <mc:Fallback xmlns="">
          <p:pic>
            <p:nvPicPr>
              <p:cNvPr id="2" name="Ink 1">
                <a:extLst>
                  <a:ext uri="{FF2B5EF4-FFF2-40B4-BE49-F238E27FC236}">
                    <a16:creationId xmlns:a16="http://schemas.microsoft.com/office/drawing/2014/main" id="{2F024F88-C4F3-3A07-89FD-E5606D75801B}"/>
                  </a:ext>
                </a:extLst>
              </p:cNvPr>
              <p:cNvPicPr/>
              <p:nvPr/>
            </p:nvPicPr>
            <p:blipFill>
              <a:blip r:embed="rId5"/>
              <a:stretch>
                <a:fillRect/>
              </a:stretch>
            </p:blipFill>
            <p:spPr>
              <a:xfrm>
                <a:off x="1555560" y="2016792"/>
                <a:ext cx="79545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8EAA78D-FA5F-3730-6A26-D23C3CBF3630}"/>
                  </a:ext>
                </a:extLst>
              </p14:cNvPr>
              <p14:cNvContentPartPr/>
              <p14:nvPr/>
            </p14:nvContentPartPr>
            <p14:xfrm>
              <a:off x="1965600" y="2578392"/>
              <a:ext cx="1087920" cy="146880"/>
            </p14:xfrm>
          </p:contentPart>
        </mc:Choice>
        <mc:Fallback xmlns="">
          <p:pic>
            <p:nvPicPr>
              <p:cNvPr id="3" name="Ink 2">
                <a:extLst>
                  <a:ext uri="{FF2B5EF4-FFF2-40B4-BE49-F238E27FC236}">
                    <a16:creationId xmlns:a16="http://schemas.microsoft.com/office/drawing/2014/main" id="{B8EAA78D-FA5F-3730-6A26-D23C3CBF3630}"/>
                  </a:ext>
                </a:extLst>
              </p:cNvPr>
              <p:cNvPicPr/>
              <p:nvPr/>
            </p:nvPicPr>
            <p:blipFill>
              <a:blip r:embed="rId7"/>
              <a:stretch>
                <a:fillRect/>
              </a:stretch>
            </p:blipFill>
            <p:spPr>
              <a:xfrm>
                <a:off x="1911600" y="2470392"/>
                <a:ext cx="11955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14A78111-CAFD-5C16-D247-AC432DB18838}"/>
                  </a:ext>
                </a:extLst>
              </p14:cNvPr>
              <p14:cNvContentPartPr/>
              <p14:nvPr/>
            </p14:nvContentPartPr>
            <p14:xfrm>
              <a:off x="1791720" y="3074832"/>
              <a:ext cx="3383280" cy="70920"/>
            </p14:xfrm>
          </p:contentPart>
        </mc:Choice>
        <mc:Fallback xmlns="">
          <p:pic>
            <p:nvPicPr>
              <p:cNvPr id="4" name="Ink 3">
                <a:extLst>
                  <a:ext uri="{FF2B5EF4-FFF2-40B4-BE49-F238E27FC236}">
                    <a16:creationId xmlns:a16="http://schemas.microsoft.com/office/drawing/2014/main" id="{14A78111-CAFD-5C16-D247-AC432DB18838}"/>
                  </a:ext>
                </a:extLst>
              </p:cNvPr>
              <p:cNvPicPr/>
              <p:nvPr/>
            </p:nvPicPr>
            <p:blipFill>
              <a:blip r:embed="rId9"/>
              <a:stretch>
                <a:fillRect/>
              </a:stretch>
            </p:blipFill>
            <p:spPr>
              <a:xfrm>
                <a:off x="1738080" y="2967192"/>
                <a:ext cx="3490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E469BCE5-B401-FBB0-12A5-F16688D4644D}"/>
                  </a:ext>
                </a:extLst>
              </p14:cNvPr>
              <p14:cNvContentPartPr/>
              <p14:nvPr/>
            </p14:nvContentPartPr>
            <p14:xfrm>
              <a:off x="744120" y="4873032"/>
              <a:ext cx="2842200" cy="201960"/>
            </p14:xfrm>
          </p:contentPart>
        </mc:Choice>
        <mc:Fallback xmlns="">
          <p:pic>
            <p:nvPicPr>
              <p:cNvPr id="5" name="Ink 4">
                <a:extLst>
                  <a:ext uri="{FF2B5EF4-FFF2-40B4-BE49-F238E27FC236}">
                    <a16:creationId xmlns:a16="http://schemas.microsoft.com/office/drawing/2014/main" id="{E469BCE5-B401-FBB0-12A5-F16688D4644D}"/>
                  </a:ext>
                </a:extLst>
              </p:cNvPr>
              <p:cNvPicPr/>
              <p:nvPr/>
            </p:nvPicPr>
            <p:blipFill>
              <a:blip r:embed="rId11"/>
              <a:stretch>
                <a:fillRect/>
              </a:stretch>
            </p:blipFill>
            <p:spPr>
              <a:xfrm>
                <a:off x="690120" y="4765392"/>
                <a:ext cx="29498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6D059411-9A4A-908D-2F36-A8619F1FD10D}"/>
                  </a:ext>
                </a:extLst>
              </p14:cNvPr>
              <p14:cNvContentPartPr/>
              <p14:nvPr/>
            </p14:nvContentPartPr>
            <p14:xfrm>
              <a:off x="1929240" y="5870952"/>
              <a:ext cx="2818800" cy="137520"/>
            </p14:xfrm>
          </p:contentPart>
        </mc:Choice>
        <mc:Fallback xmlns="">
          <p:pic>
            <p:nvPicPr>
              <p:cNvPr id="6" name="Ink 5">
                <a:extLst>
                  <a:ext uri="{FF2B5EF4-FFF2-40B4-BE49-F238E27FC236}">
                    <a16:creationId xmlns:a16="http://schemas.microsoft.com/office/drawing/2014/main" id="{6D059411-9A4A-908D-2F36-A8619F1FD10D}"/>
                  </a:ext>
                </a:extLst>
              </p:cNvPr>
              <p:cNvPicPr/>
              <p:nvPr/>
            </p:nvPicPr>
            <p:blipFill>
              <a:blip r:embed="rId13"/>
              <a:stretch>
                <a:fillRect/>
              </a:stretch>
            </p:blipFill>
            <p:spPr>
              <a:xfrm>
                <a:off x="1875600" y="5762952"/>
                <a:ext cx="2926440" cy="353160"/>
              </a:xfrm>
              <a:prstGeom prst="rect">
                <a:avLst/>
              </a:prstGeom>
            </p:spPr>
          </p:pic>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2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Single Dimensional Association Rules</a:t>
            </a:r>
            <a:endParaRPr/>
          </a:p>
        </p:txBody>
      </p:sp>
      <p:sp>
        <p:nvSpPr>
          <p:cNvPr id="1050" name="Google Shape;1050;p12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111</a:t>
            </a:fld>
            <a:endParaRPr/>
          </a:p>
        </p:txBody>
      </p:sp>
      <p:pic>
        <p:nvPicPr>
          <p:cNvPr id="1051" name="Google Shape;1051;p124"/>
          <p:cNvPicPr preferRelativeResize="0"/>
          <p:nvPr/>
        </p:nvPicPr>
        <p:blipFill rotWithShape="1">
          <a:blip r:embed="rId3">
            <a:alphaModFix/>
          </a:blip>
          <a:srcRect/>
          <a:stretch/>
        </p:blipFill>
        <p:spPr>
          <a:xfrm>
            <a:off x="1013350" y="1470000"/>
            <a:ext cx="6873374" cy="1814475"/>
          </a:xfrm>
          <a:prstGeom prst="rect">
            <a:avLst/>
          </a:prstGeom>
          <a:noFill/>
          <a:ln>
            <a:noFill/>
          </a:ln>
        </p:spPr>
      </p:pic>
      <p:pic>
        <p:nvPicPr>
          <p:cNvPr id="1052" name="Google Shape;1052;p124"/>
          <p:cNvPicPr preferRelativeResize="0"/>
          <p:nvPr/>
        </p:nvPicPr>
        <p:blipFill rotWithShape="1">
          <a:blip r:embed="rId4">
            <a:alphaModFix/>
          </a:blip>
          <a:srcRect/>
          <a:stretch/>
        </p:blipFill>
        <p:spPr>
          <a:xfrm>
            <a:off x="1720700" y="3390750"/>
            <a:ext cx="4700175" cy="478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2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Multidimensional Association Rules</a:t>
            </a:r>
            <a:endParaRPr/>
          </a:p>
        </p:txBody>
      </p:sp>
      <p:sp>
        <p:nvSpPr>
          <p:cNvPr id="1059" name="Google Shape;1059;p12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112</a:t>
            </a:fld>
            <a:endParaRPr/>
          </a:p>
        </p:txBody>
      </p:sp>
      <p:pic>
        <p:nvPicPr>
          <p:cNvPr id="1060" name="Google Shape;1060;p125"/>
          <p:cNvPicPr preferRelativeResize="0"/>
          <p:nvPr/>
        </p:nvPicPr>
        <p:blipFill rotWithShape="1">
          <a:blip r:embed="rId3">
            <a:alphaModFix/>
          </a:blip>
          <a:srcRect/>
          <a:stretch/>
        </p:blipFill>
        <p:spPr>
          <a:xfrm>
            <a:off x="742725" y="3144725"/>
            <a:ext cx="7759075" cy="2661525"/>
          </a:xfrm>
          <a:prstGeom prst="rect">
            <a:avLst/>
          </a:prstGeom>
          <a:noFill/>
          <a:ln>
            <a:noFill/>
          </a:ln>
        </p:spPr>
      </p:pic>
      <p:pic>
        <p:nvPicPr>
          <p:cNvPr id="1061" name="Google Shape;1061;p125"/>
          <p:cNvPicPr preferRelativeResize="0"/>
          <p:nvPr/>
        </p:nvPicPr>
        <p:blipFill rotWithShape="1">
          <a:blip r:embed="rId4">
            <a:alphaModFix/>
          </a:blip>
          <a:srcRect/>
          <a:stretch/>
        </p:blipFill>
        <p:spPr>
          <a:xfrm>
            <a:off x="742725" y="1524325"/>
            <a:ext cx="7205525" cy="1283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2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Hybrid Association Rules</a:t>
            </a:r>
            <a:endParaRPr/>
          </a:p>
        </p:txBody>
      </p:sp>
      <p:sp>
        <p:nvSpPr>
          <p:cNvPr id="1068" name="Google Shape;1068;p126"/>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endParaRPr sz="2800" b="0" i="0" u="none" strike="noStrike" cap="none">
              <a:solidFill>
                <a:schemeClr val="dk1"/>
              </a:solidFill>
              <a:latin typeface="Tahoma"/>
              <a:ea typeface="Tahoma"/>
              <a:cs typeface="Tahoma"/>
              <a:sym typeface="Tahoma"/>
            </a:endParaRPr>
          </a:p>
        </p:txBody>
      </p:sp>
      <p:sp>
        <p:nvSpPr>
          <p:cNvPr id="1069" name="Google Shape;1069;p126"/>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endParaRPr sz="2800" b="0" i="0" u="none" strike="noStrike" cap="none">
              <a:solidFill>
                <a:schemeClr val="dk1"/>
              </a:solidFill>
              <a:latin typeface="Tahoma"/>
              <a:ea typeface="Tahoma"/>
              <a:cs typeface="Tahoma"/>
              <a:sym typeface="Tahoma"/>
            </a:endParaRPr>
          </a:p>
        </p:txBody>
      </p:sp>
      <p:sp>
        <p:nvSpPr>
          <p:cNvPr id="1070" name="Google Shape;1070;p12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113</a:t>
            </a:fld>
            <a:endParaRPr/>
          </a:p>
        </p:txBody>
      </p:sp>
      <p:pic>
        <p:nvPicPr>
          <p:cNvPr id="1071" name="Google Shape;1071;p126"/>
          <p:cNvPicPr preferRelativeResize="0"/>
          <p:nvPr/>
        </p:nvPicPr>
        <p:blipFill rotWithShape="1">
          <a:blip r:embed="rId3">
            <a:alphaModFix/>
          </a:blip>
          <a:srcRect/>
          <a:stretch/>
        </p:blipFill>
        <p:spPr>
          <a:xfrm>
            <a:off x="381000" y="1381125"/>
            <a:ext cx="8305801" cy="5241350"/>
          </a:xfrm>
          <a:prstGeom prst="rect">
            <a:avLst/>
          </a:prstGeom>
          <a:noFill/>
          <a:ln>
            <a:noFill/>
          </a:ln>
        </p:spPr>
      </p:pic>
      <p:cxnSp>
        <p:nvCxnSpPr>
          <p:cNvPr id="1072" name="Google Shape;1072;p126"/>
          <p:cNvCxnSpPr/>
          <p:nvPr/>
        </p:nvCxnSpPr>
        <p:spPr>
          <a:xfrm>
            <a:off x="3058475" y="2223475"/>
            <a:ext cx="4643700" cy="15300"/>
          </a:xfrm>
          <a:prstGeom prst="straightConnector1">
            <a:avLst/>
          </a:prstGeom>
          <a:noFill/>
          <a:ln w="28575" cap="flat" cmpd="sng">
            <a:solidFill>
              <a:srgbClr val="FF0000"/>
            </a:solidFill>
            <a:prstDash val="solid"/>
            <a:round/>
            <a:headEnd type="none" w="sm" len="sm"/>
            <a:tailEnd type="none" w="sm" len="sm"/>
          </a:ln>
        </p:spPr>
      </p:cxnSp>
      <p:cxnSp>
        <p:nvCxnSpPr>
          <p:cNvPr id="1073" name="Google Shape;1073;p126"/>
          <p:cNvCxnSpPr/>
          <p:nvPr/>
        </p:nvCxnSpPr>
        <p:spPr>
          <a:xfrm>
            <a:off x="2535650" y="2623275"/>
            <a:ext cx="25524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190" name="Google Shape;190;p25"/>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91" name="Google Shape;191;p25"/>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192" name="Google Shape;192;p2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93" name="Google Shape;193;p25"/>
          <p:cNvPicPr preferRelativeResize="0"/>
          <p:nvPr/>
        </p:nvPicPr>
        <p:blipFill rotWithShape="1">
          <a:blip r:embed="rId3">
            <a:alphaModFix/>
          </a:blip>
          <a:srcRect/>
          <a:stretch/>
        </p:blipFill>
        <p:spPr>
          <a:xfrm>
            <a:off x="2347912" y="1338262"/>
            <a:ext cx="4448175" cy="4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Example: Frequent Itemset,Closed Itemset and Maximal Frequent Itemset</a:t>
            </a:r>
            <a:endParaRPr sz="2800"/>
          </a:p>
        </p:txBody>
      </p:sp>
      <p:sp>
        <p:nvSpPr>
          <p:cNvPr id="199" name="Google Shape;199;p26"/>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00" name="Google Shape;200;p26"/>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01" name="Google Shape;201;p2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2" name="Google Shape;202;p26"/>
          <p:cNvPicPr preferRelativeResize="0"/>
          <p:nvPr/>
        </p:nvPicPr>
        <p:blipFill rotWithShape="1">
          <a:blip r:embed="rId3">
            <a:alphaModFix/>
          </a:blip>
          <a:srcRect/>
          <a:stretch/>
        </p:blipFill>
        <p:spPr>
          <a:xfrm>
            <a:off x="733424" y="1285875"/>
            <a:ext cx="7067550" cy="481012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C8321DE-4073-9535-DC52-15D2D678D0E1}"/>
                  </a:ext>
                </a:extLst>
              </p14:cNvPr>
              <p14:cNvContentPartPr/>
              <p14:nvPr/>
            </p14:nvContentPartPr>
            <p14:xfrm>
              <a:off x="4187880" y="1684152"/>
              <a:ext cx="2012760" cy="72720"/>
            </p14:xfrm>
          </p:contentPart>
        </mc:Choice>
        <mc:Fallback xmlns="">
          <p:pic>
            <p:nvPicPr>
              <p:cNvPr id="2" name="Ink 1">
                <a:extLst>
                  <a:ext uri="{FF2B5EF4-FFF2-40B4-BE49-F238E27FC236}">
                    <a16:creationId xmlns:a16="http://schemas.microsoft.com/office/drawing/2014/main" id="{9C8321DE-4073-9535-DC52-15D2D678D0E1}"/>
                  </a:ext>
                </a:extLst>
              </p:cNvPr>
              <p:cNvPicPr/>
              <p:nvPr/>
            </p:nvPicPr>
            <p:blipFill>
              <a:blip r:embed="rId5"/>
              <a:stretch>
                <a:fillRect/>
              </a:stretch>
            </p:blipFill>
            <p:spPr>
              <a:xfrm>
                <a:off x="4134240" y="1576152"/>
                <a:ext cx="2120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F5DB4A4-E0A7-42AB-8E12-FA3BE9CC254D}"/>
                  </a:ext>
                </a:extLst>
              </p14:cNvPr>
              <p14:cNvContentPartPr/>
              <p14:nvPr/>
            </p14:nvContentPartPr>
            <p14:xfrm>
              <a:off x="4114440" y="2050992"/>
              <a:ext cx="3709440" cy="172080"/>
            </p14:xfrm>
          </p:contentPart>
        </mc:Choice>
        <mc:Fallback xmlns="">
          <p:pic>
            <p:nvPicPr>
              <p:cNvPr id="3" name="Ink 2">
                <a:extLst>
                  <a:ext uri="{FF2B5EF4-FFF2-40B4-BE49-F238E27FC236}">
                    <a16:creationId xmlns:a16="http://schemas.microsoft.com/office/drawing/2014/main" id="{AF5DB4A4-E0A7-42AB-8E12-FA3BE9CC254D}"/>
                  </a:ext>
                </a:extLst>
              </p:cNvPr>
              <p:cNvPicPr/>
              <p:nvPr/>
            </p:nvPicPr>
            <p:blipFill>
              <a:blip r:embed="rId7"/>
              <a:stretch>
                <a:fillRect/>
              </a:stretch>
            </p:blipFill>
            <p:spPr>
              <a:xfrm>
                <a:off x="4060440" y="1942992"/>
                <a:ext cx="38170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1597019-8ACF-75DD-BBEC-225ED5AA438D}"/>
                  </a:ext>
                </a:extLst>
              </p14:cNvPr>
              <p14:cNvContentPartPr/>
              <p14:nvPr/>
            </p14:nvContentPartPr>
            <p14:xfrm>
              <a:off x="695160" y="3701232"/>
              <a:ext cx="689040" cy="451440"/>
            </p14:xfrm>
          </p:contentPart>
        </mc:Choice>
        <mc:Fallback xmlns="">
          <p:pic>
            <p:nvPicPr>
              <p:cNvPr id="4" name="Ink 3">
                <a:extLst>
                  <a:ext uri="{FF2B5EF4-FFF2-40B4-BE49-F238E27FC236}">
                    <a16:creationId xmlns:a16="http://schemas.microsoft.com/office/drawing/2014/main" id="{F1597019-8ACF-75DD-BBEC-225ED5AA438D}"/>
                  </a:ext>
                </a:extLst>
              </p:cNvPr>
              <p:cNvPicPr/>
              <p:nvPr/>
            </p:nvPicPr>
            <p:blipFill>
              <a:blip r:embed="rId9"/>
              <a:stretch>
                <a:fillRect/>
              </a:stretch>
            </p:blipFill>
            <p:spPr>
              <a:xfrm>
                <a:off x="641520" y="3593232"/>
                <a:ext cx="796680" cy="6670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Example: Frequent Itemset,Closed Itemset and Maximal Frequent Itemset</a:t>
            </a:r>
            <a:endParaRPr sz="2800"/>
          </a:p>
        </p:txBody>
      </p:sp>
      <p:sp>
        <p:nvSpPr>
          <p:cNvPr id="208" name="Google Shape;208;p27"/>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09" name="Google Shape;209;p2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10" name="Google Shape;210;p27"/>
          <p:cNvPicPr preferRelativeResize="0"/>
          <p:nvPr/>
        </p:nvPicPr>
        <p:blipFill rotWithShape="1">
          <a:blip r:embed="rId3">
            <a:alphaModFix/>
          </a:blip>
          <a:srcRect/>
          <a:stretch/>
        </p:blipFill>
        <p:spPr>
          <a:xfrm>
            <a:off x="888935" y="1455479"/>
            <a:ext cx="7067550" cy="4810125"/>
          </a:xfrm>
          <a:prstGeom prst="rect">
            <a:avLst/>
          </a:prstGeom>
          <a:noFill/>
          <a:ln>
            <a:noFill/>
          </a:ln>
        </p:spPr>
      </p:pic>
      <p:pic>
        <p:nvPicPr>
          <p:cNvPr id="211" name="Google Shape;211;p27"/>
          <p:cNvPicPr preferRelativeResize="0"/>
          <p:nvPr/>
        </p:nvPicPr>
        <p:blipFill rotWithShape="1">
          <a:blip r:embed="rId4">
            <a:alphaModFix/>
          </a:blip>
          <a:srcRect/>
          <a:stretch/>
        </p:blipFill>
        <p:spPr>
          <a:xfrm>
            <a:off x="381000" y="1150675"/>
            <a:ext cx="8305800" cy="5334000"/>
          </a:xfrm>
          <a:prstGeom prst="rect">
            <a:avLst/>
          </a:prstGeom>
          <a:noFill/>
          <a:ln>
            <a:noFill/>
          </a:ln>
        </p:spPr>
      </p:pic>
      <p:sp>
        <p:nvSpPr>
          <p:cNvPr id="212" name="Google Shape;212;p27"/>
          <p:cNvSpPr txBox="1"/>
          <p:nvPr/>
        </p:nvSpPr>
        <p:spPr>
          <a:xfrm>
            <a:off x="1095764" y="996789"/>
            <a:ext cx="197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2-itemsets</a:t>
            </a:r>
            <a:endParaRPr sz="1400" b="0" i="0" u="none" strike="noStrike" cap="none">
              <a:solidFill>
                <a:srgbClr val="000000"/>
              </a:solidFill>
              <a:latin typeface="Arial"/>
              <a:ea typeface="Arial"/>
              <a:cs typeface="Arial"/>
              <a:sym typeface="Arial"/>
            </a:endParaRPr>
          </a:p>
        </p:txBody>
      </p:sp>
      <p:pic>
        <p:nvPicPr>
          <p:cNvPr id="213" name="Google Shape;213;p27"/>
          <p:cNvPicPr preferRelativeResize="0"/>
          <p:nvPr/>
        </p:nvPicPr>
        <p:blipFill rotWithShape="1">
          <a:blip r:embed="rId5">
            <a:alphaModFix/>
          </a:blip>
          <a:srcRect/>
          <a:stretch/>
        </p:blipFill>
        <p:spPr>
          <a:xfrm>
            <a:off x="3486150" y="6265600"/>
            <a:ext cx="5276850" cy="55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Example: Frequent Itemset,Closed Itemset and Maximal Frequent Itemset</a:t>
            </a:r>
            <a:endParaRPr sz="2800"/>
          </a:p>
        </p:txBody>
      </p:sp>
      <p:sp>
        <p:nvSpPr>
          <p:cNvPr id="219" name="Google Shape;219;p2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20" name="Google Shape;220;p28"/>
          <p:cNvPicPr preferRelativeResize="0"/>
          <p:nvPr/>
        </p:nvPicPr>
        <p:blipFill rotWithShape="1">
          <a:blip r:embed="rId3">
            <a:alphaModFix/>
          </a:blip>
          <a:srcRect/>
          <a:stretch/>
        </p:blipFill>
        <p:spPr>
          <a:xfrm>
            <a:off x="244540" y="1416797"/>
            <a:ext cx="2552700" cy="2886075"/>
          </a:xfrm>
          <a:prstGeom prst="rect">
            <a:avLst/>
          </a:prstGeom>
          <a:noFill/>
          <a:ln>
            <a:noFill/>
          </a:ln>
        </p:spPr>
      </p:pic>
      <p:pic>
        <p:nvPicPr>
          <p:cNvPr id="221" name="Google Shape;221;p28"/>
          <p:cNvPicPr preferRelativeResize="0"/>
          <p:nvPr/>
        </p:nvPicPr>
        <p:blipFill rotWithShape="1">
          <a:blip r:embed="rId4">
            <a:alphaModFix/>
          </a:blip>
          <a:srcRect/>
          <a:stretch/>
        </p:blipFill>
        <p:spPr>
          <a:xfrm>
            <a:off x="2914650" y="1833173"/>
            <a:ext cx="5276850" cy="2143125"/>
          </a:xfrm>
          <a:prstGeom prst="rect">
            <a:avLst/>
          </a:prstGeom>
          <a:noFill/>
          <a:ln>
            <a:noFill/>
          </a:ln>
        </p:spPr>
      </p:pic>
      <p:sp>
        <p:nvSpPr>
          <p:cNvPr id="222" name="Google Shape;222;p28"/>
          <p:cNvSpPr txBox="1"/>
          <p:nvPr/>
        </p:nvSpPr>
        <p:spPr>
          <a:xfrm>
            <a:off x="3023118" y="1351480"/>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C closed,Maximal? </a:t>
            </a:r>
            <a:endParaRPr sz="1400" b="0" i="0" u="none" strike="noStrike" cap="none">
              <a:solidFill>
                <a:srgbClr val="000000"/>
              </a:solidFill>
              <a:latin typeface="Arial"/>
              <a:ea typeface="Arial"/>
              <a:cs typeface="Arial"/>
              <a:sym typeface="Arial"/>
            </a:endParaRPr>
          </a:p>
        </p:txBody>
      </p:sp>
      <p:sp>
        <p:nvSpPr>
          <p:cNvPr id="223" name="Google Shape;223;p28"/>
          <p:cNvSpPr txBox="1"/>
          <p:nvPr/>
        </p:nvSpPr>
        <p:spPr>
          <a:xfrm>
            <a:off x="381000" y="4293797"/>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D closed,Maximal? </a:t>
            </a:r>
            <a:endParaRPr sz="1400" b="0" i="0" u="none" strike="noStrike" cap="none">
              <a:solidFill>
                <a:srgbClr val="000000"/>
              </a:solidFill>
              <a:latin typeface="Arial"/>
              <a:ea typeface="Arial"/>
              <a:cs typeface="Arial"/>
              <a:sym typeface="Arial"/>
            </a:endParaRPr>
          </a:p>
        </p:txBody>
      </p:sp>
      <p:pic>
        <p:nvPicPr>
          <p:cNvPr id="224" name="Google Shape;224;p28"/>
          <p:cNvPicPr preferRelativeResize="0"/>
          <p:nvPr/>
        </p:nvPicPr>
        <p:blipFill rotWithShape="1">
          <a:blip r:embed="rId5">
            <a:alphaModFix/>
          </a:blip>
          <a:srcRect/>
          <a:stretch/>
        </p:blipFill>
        <p:spPr>
          <a:xfrm>
            <a:off x="275155" y="4657816"/>
            <a:ext cx="5495925" cy="2038350"/>
          </a:xfrm>
          <a:prstGeom prst="rect">
            <a:avLst/>
          </a:prstGeom>
          <a:noFill/>
          <a:ln>
            <a:noFill/>
          </a:ln>
        </p:spPr>
      </p:pic>
      <p:sp>
        <p:nvSpPr>
          <p:cNvPr id="225" name="Google Shape;225;p28"/>
          <p:cNvSpPr txBox="1"/>
          <p:nvPr/>
        </p:nvSpPr>
        <p:spPr>
          <a:xfrm>
            <a:off x="750532" y="1169471"/>
            <a:ext cx="19780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2-itemsets</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F901A3A4-E8EE-E522-AE58-80B069B5F5F0}"/>
                  </a:ext>
                </a:extLst>
              </p14:cNvPr>
              <p14:cNvContentPartPr/>
              <p14:nvPr/>
            </p14:nvContentPartPr>
            <p14:xfrm>
              <a:off x="2992320" y="1955952"/>
              <a:ext cx="417240" cy="55080"/>
            </p14:xfrm>
          </p:contentPart>
        </mc:Choice>
        <mc:Fallback xmlns="">
          <p:pic>
            <p:nvPicPr>
              <p:cNvPr id="2" name="Ink 1">
                <a:extLst>
                  <a:ext uri="{FF2B5EF4-FFF2-40B4-BE49-F238E27FC236}">
                    <a16:creationId xmlns:a16="http://schemas.microsoft.com/office/drawing/2014/main" id="{F901A3A4-E8EE-E522-AE58-80B069B5F5F0}"/>
                  </a:ext>
                </a:extLst>
              </p:cNvPr>
              <p:cNvPicPr/>
              <p:nvPr/>
            </p:nvPicPr>
            <p:blipFill>
              <a:blip r:embed="rId7"/>
              <a:stretch>
                <a:fillRect/>
              </a:stretch>
            </p:blipFill>
            <p:spPr>
              <a:xfrm>
                <a:off x="2938680" y="1847952"/>
                <a:ext cx="5248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DD8972C6-F3EF-9051-2F97-4211DC00ABB7}"/>
                  </a:ext>
                </a:extLst>
              </p14:cNvPr>
              <p14:cNvContentPartPr/>
              <p14:nvPr/>
            </p14:nvContentPartPr>
            <p14:xfrm>
              <a:off x="3072240" y="1984032"/>
              <a:ext cx="2523600" cy="55800"/>
            </p14:xfrm>
          </p:contentPart>
        </mc:Choice>
        <mc:Fallback xmlns="">
          <p:pic>
            <p:nvPicPr>
              <p:cNvPr id="3" name="Ink 2">
                <a:extLst>
                  <a:ext uri="{FF2B5EF4-FFF2-40B4-BE49-F238E27FC236}">
                    <a16:creationId xmlns:a16="http://schemas.microsoft.com/office/drawing/2014/main" id="{DD8972C6-F3EF-9051-2F97-4211DC00ABB7}"/>
                  </a:ext>
                </a:extLst>
              </p:cNvPr>
              <p:cNvPicPr/>
              <p:nvPr/>
            </p:nvPicPr>
            <p:blipFill>
              <a:blip r:embed="rId9"/>
              <a:stretch>
                <a:fillRect/>
              </a:stretch>
            </p:blipFill>
            <p:spPr>
              <a:xfrm>
                <a:off x="3018600" y="1876032"/>
                <a:ext cx="26312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39DC3A6A-4853-7FC0-A874-EA9CB998AC4D}"/>
                  </a:ext>
                </a:extLst>
              </p14:cNvPr>
              <p14:cNvContentPartPr/>
              <p14:nvPr/>
            </p14:nvContentPartPr>
            <p14:xfrm>
              <a:off x="3447720" y="1682352"/>
              <a:ext cx="270000" cy="254880"/>
            </p14:xfrm>
          </p:contentPart>
        </mc:Choice>
        <mc:Fallback xmlns="">
          <p:pic>
            <p:nvPicPr>
              <p:cNvPr id="4" name="Ink 3">
                <a:extLst>
                  <a:ext uri="{FF2B5EF4-FFF2-40B4-BE49-F238E27FC236}">
                    <a16:creationId xmlns:a16="http://schemas.microsoft.com/office/drawing/2014/main" id="{39DC3A6A-4853-7FC0-A874-EA9CB998AC4D}"/>
                  </a:ext>
                </a:extLst>
              </p:cNvPr>
              <p:cNvPicPr/>
              <p:nvPr/>
            </p:nvPicPr>
            <p:blipFill>
              <a:blip r:embed="rId11"/>
              <a:stretch>
                <a:fillRect/>
              </a:stretch>
            </p:blipFill>
            <p:spPr>
              <a:xfrm>
                <a:off x="3394080" y="1574712"/>
                <a:ext cx="377640" cy="47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5" name="Ink 4">
                <a:extLst>
                  <a:ext uri="{FF2B5EF4-FFF2-40B4-BE49-F238E27FC236}">
                    <a16:creationId xmlns:a16="http://schemas.microsoft.com/office/drawing/2014/main" id="{20DBF792-1FFB-D7C4-7A9C-50E417FC4431}"/>
                  </a:ext>
                </a:extLst>
              </p14:cNvPr>
              <p14:cNvContentPartPr/>
              <p14:nvPr/>
            </p14:nvContentPartPr>
            <p14:xfrm>
              <a:off x="3453840" y="1672992"/>
              <a:ext cx="191520" cy="227160"/>
            </p14:xfrm>
          </p:contentPart>
        </mc:Choice>
        <mc:Fallback xmlns="">
          <p:pic>
            <p:nvPicPr>
              <p:cNvPr id="5" name="Ink 4">
                <a:extLst>
                  <a:ext uri="{FF2B5EF4-FFF2-40B4-BE49-F238E27FC236}">
                    <a16:creationId xmlns:a16="http://schemas.microsoft.com/office/drawing/2014/main" id="{20DBF792-1FFB-D7C4-7A9C-50E417FC4431}"/>
                  </a:ext>
                </a:extLst>
              </p:cNvPr>
              <p:cNvPicPr/>
              <p:nvPr/>
            </p:nvPicPr>
            <p:blipFill>
              <a:blip r:embed="rId13"/>
              <a:stretch>
                <a:fillRect/>
              </a:stretch>
            </p:blipFill>
            <p:spPr>
              <a:xfrm>
                <a:off x="3444840" y="1664352"/>
                <a:ext cx="209160" cy="2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 name="Ink 5">
                <a:extLst>
                  <a:ext uri="{FF2B5EF4-FFF2-40B4-BE49-F238E27FC236}">
                    <a16:creationId xmlns:a16="http://schemas.microsoft.com/office/drawing/2014/main" id="{56673335-CA83-67AC-AA17-9393ADCADB61}"/>
                  </a:ext>
                </a:extLst>
              </p14:cNvPr>
              <p14:cNvContentPartPr/>
              <p14:nvPr/>
            </p14:nvContentPartPr>
            <p14:xfrm>
              <a:off x="3382920" y="2834352"/>
              <a:ext cx="613440" cy="74160"/>
            </p14:xfrm>
          </p:contentPart>
        </mc:Choice>
        <mc:Fallback xmlns="">
          <p:pic>
            <p:nvPicPr>
              <p:cNvPr id="6" name="Ink 5">
                <a:extLst>
                  <a:ext uri="{FF2B5EF4-FFF2-40B4-BE49-F238E27FC236}">
                    <a16:creationId xmlns:a16="http://schemas.microsoft.com/office/drawing/2014/main" id="{56673335-CA83-67AC-AA17-9393ADCADB61}"/>
                  </a:ext>
                </a:extLst>
              </p:cNvPr>
              <p:cNvPicPr/>
              <p:nvPr/>
            </p:nvPicPr>
            <p:blipFill>
              <a:blip r:embed="rId15"/>
              <a:stretch>
                <a:fillRect/>
              </a:stretch>
            </p:blipFill>
            <p:spPr>
              <a:xfrm>
                <a:off x="3373920" y="2825352"/>
                <a:ext cx="631080" cy="9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7" name="Ink 6">
                <a:extLst>
                  <a:ext uri="{FF2B5EF4-FFF2-40B4-BE49-F238E27FC236}">
                    <a16:creationId xmlns:a16="http://schemas.microsoft.com/office/drawing/2014/main" id="{6F4B3BD9-2D0C-F6AA-B49E-B13F5A6A6D7E}"/>
                  </a:ext>
                </a:extLst>
              </p14:cNvPr>
              <p14:cNvContentPartPr/>
              <p14:nvPr/>
            </p14:nvContentPartPr>
            <p14:xfrm>
              <a:off x="3099960" y="3986712"/>
              <a:ext cx="1399680" cy="65520"/>
            </p14:xfrm>
          </p:contentPart>
        </mc:Choice>
        <mc:Fallback xmlns="">
          <p:pic>
            <p:nvPicPr>
              <p:cNvPr id="7" name="Ink 6">
                <a:extLst>
                  <a:ext uri="{FF2B5EF4-FFF2-40B4-BE49-F238E27FC236}">
                    <a16:creationId xmlns:a16="http://schemas.microsoft.com/office/drawing/2014/main" id="{6F4B3BD9-2D0C-F6AA-B49E-B13F5A6A6D7E}"/>
                  </a:ext>
                </a:extLst>
              </p:cNvPr>
              <p:cNvPicPr/>
              <p:nvPr/>
            </p:nvPicPr>
            <p:blipFill>
              <a:blip r:embed="rId17"/>
              <a:stretch>
                <a:fillRect/>
              </a:stretch>
            </p:blipFill>
            <p:spPr>
              <a:xfrm>
                <a:off x="3090960" y="3978072"/>
                <a:ext cx="1417320" cy="83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500"/>
                                        <p:tgtEl>
                                          <p:spTgt spid="21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 calcmode="lin" valueType="num">
                                      <p:cBhvr additive="base">
                                        <p:cTn id="12" dur="500"/>
                                        <p:tgtEl>
                                          <p:spTgt spid="2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 calcmode="lin" valueType="num">
                                      <p:cBhvr additive="base">
                                        <p:cTn id="17" dur="500"/>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Example: Frequent Itemset,Closed Itemset and Maximal Frequent Itemset</a:t>
            </a:r>
            <a:endParaRPr sz="2800"/>
          </a:p>
        </p:txBody>
      </p:sp>
      <p:sp>
        <p:nvSpPr>
          <p:cNvPr id="231" name="Google Shape;231;p2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32" name="Google Shape;232;p29"/>
          <p:cNvPicPr preferRelativeResize="0"/>
          <p:nvPr/>
        </p:nvPicPr>
        <p:blipFill rotWithShape="1">
          <a:blip r:embed="rId3">
            <a:alphaModFix/>
          </a:blip>
          <a:srcRect/>
          <a:stretch/>
        </p:blipFill>
        <p:spPr>
          <a:xfrm>
            <a:off x="299350" y="1566758"/>
            <a:ext cx="8459051" cy="2272700"/>
          </a:xfrm>
          <a:prstGeom prst="rect">
            <a:avLst/>
          </a:prstGeom>
          <a:noFill/>
          <a:ln>
            <a:noFill/>
          </a:ln>
        </p:spPr>
      </p:pic>
      <p:pic>
        <p:nvPicPr>
          <p:cNvPr id="233" name="Google Shape;233;p29"/>
          <p:cNvPicPr preferRelativeResize="0"/>
          <p:nvPr/>
        </p:nvPicPr>
        <p:blipFill rotWithShape="1">
          <a:blip r:embed="rId4">
            <a:alphaModFix/>
          </a:blip>
          <a:srcRect/>
          <a:stretch/>
        </p:blipFill>
        <p:spPr>
          <a:xfrm>
            <a:off x="3073853" y="3722071"/>
            <a:ext cx="3746825" cy="2316849"/>
          </a:xfrm>
          <a:prstGeom prst="rect">
            <a:avLst/>
          </a:prstGeom>
          <a:noFill/>
          <a:ln>
            <a:noFill/>
          </a:ln>
        </p:spPr>
      </p:pic>
      <p:pic>
        <p:nvPicPr>
          <p:cNvPr id="234" name="Google Shape;234;p29"/>
          <p:cNvPicPr preferRelativeResize="0"/>
          <p:nvPr/>
        </p:nvPicPr>
        <p:blipFill rotWithShape="1">
          <a:blip r:embed="rId5">
            <a:alphaModFix/>
          </a:blip>
          <a:srcRect/>
          <a:stretch/>
        </p:blipFill>
        <p:spPr>
          <a:xfrm>
            <a:off x="3237719" y="6038920"/>
            <a:ext cx="2593914" cy="576484"/>
          </a:xfrm>
          <a:prstGeom prst="rect">
            <a:avLst/>
          </a:prstGeom>
          <a:noFill/>
          <a:ln>
            <a:noFill/>
          </a:ln>
        </p:spPr>
      </p:pic>
      <p:sp>
        <p:nvSpPr>
          <p:cNvPr id="235" name="Google Shape;235;p29"/>
          <p:cNvSpPr txBox="1"/>
          <p:nvPr/>
        </p:nvSpPr>
        <p:spPr>
          <a:xfrm>
            <a:off x="1095764" y="1301589"/>
            <a:ext cx="19780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3-Itemsets</a:t>
            </a:r>
            <a:endParaRPr sz="1400" b="0" i="0" u="none" strike="noStrike" cap="none">
              <a:solidFill>
                <a:srgbClr val="000000"/>
              </a:solidFill>
              <a:latin typeface="Arial"/>
              <a:ea typeface="Arial"/>
              <a:cs typeface="Arial"/>
              <a:sym typeface="Arial"/>
            </a:endParaRPr>
          </a:p>
        </p:txBody>
      </p:sp>
      <p:sp>
        <p:nvSpPr>
          <p:cNvPr id="236" name="Google Shape;236;p29"/>
          <p:cNvSpPr txBox="1"/>
          <p:nvPr/>
        </p:nvSpPr>
        <p:spPr>
          <a:xfrm>
            <a:off x="3023118" y="1351480"/>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AB closed,Maximal? </a:t>
            </a:r>
            <a:endParaRPr sz="1400" b="0" i="0" u="none" strike="noStrike" cap="none">
              <a:solidFill>
                <a:srgbClr val="000000"/>
              </a:solidFill>
              <a:latin typeface="Arial"/>
              <a:ea typeface="Arial"/>
              <a:cs typeface="Arial"/>
              <a:sym typeface="Arial"/>
            </a:endParaRPr>
          </a:p>
        </p:txBody>
      </p:sp>
      <p:sp>
        <p:nvSpPr>
          <p:cNvPr id="237" name="Google Shape;237;p29"/>
          <p:cNvSpPr txBox="1"/>
          <p:nvPr/>
        </p:nvSpPr>
        <p:spPr>
          <a:xfrm>
            <a:off x="381000" y="4054736"/>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AC closed,Maximal? </a:t>
            </a:r>
            <a:endParaRPr sz="1400" b="0" i="0" u="none" strike="noStrike" cap="none">
              <a:solidFill>
                <a:srgbClr val="000000"/>
              </a:solidFill>
              <a:latin typeface="Arial"/>
              <a:ea typeface="Arial"/>
              <a:cs typeface="Arial"/>
              <a:sym typeface="Arial"/>
            </a:endParaRPr>
          </a:p>
        </p:txBody>
      </p:sp>
      <p:sp>
        <p:nvSpPr>
          <p:cNvPr id="238" name="Google Shape;238;p29"/>
          <p:cNvSpPr txBox="1"/>
          <p:nvPr/>
        </p:nvSpPr>
        <p:spPr>
          <a:xfrm>
            <a:off x="522514" y="6038920"/>
            <a:ext cx="21460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AD frequent?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p:tgtEl>
                                          <p:spTgt spid="2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 calcmode="lin" valueType="num">
                                      <p:cBhvr additive="base">
                                        <p:cTn id="12" dur="500"/>
                                        <p:tgtEl>
                                          <p:spTgt spid="23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4"/>
                                        </p:tgtEl>
                                        <p:attrNameLst>
                                          <p:attrName>style.visibility</p:attrName>
                                        </p:attrNameLst>
                                      </p:cBhvr>
                                      <p:to>
                                        <p:strVal val="visible"/>
                                      </p:to>
                                    </p:set>
                                    <p:anim calcmode="lin" valueType="num">
                                      <p:cBhvr additive="base">
                                        <p:cTn id="17" dur="500"/>
                                        <p:tgtEl>
                                          <p:spTgt spid="2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4191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Example: Frequent Itemset,Closed Itemset and Maximal Frequent Itemset</a:t>
            </a:r>
            <a:endParaRPr sz="2800"/>
          </a:p>
        </p:txBody>
      </p:sp>
      <p:sp>
        <p:nvSpPr>
          <p:cNvPr id="244" name="Google Shape;244;p3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5" name="Google Shape;245;p30"/>
          <p:cNvPicPr preferRelativeResize="0"/>
          <p:nvPr/>
        </p:nvPicPr>
        <p:blipFill rotWithShape="1">
          <a:blip r:embed="rId3">
            <a:alphaModFix/>
          </a:blip>
          <a:srcRect/>
          <a:stretch/>
        </p:blipFill>
        <p:spPr>
          <a:xfrm>
            <a:off x="293998" y="1272550"/>
            <a:ext cx="8430900" cy="2390775"/>
          </a:xfrm>
          <a:prstGeom prst="rect">
            <a:avLst/>
          </a:prstGeom>
          <a:noFill/>
          <a:ln>
            <a:noFill/>
          </a:ln>
        </p:spPr>
      </p:pic>
      <p:pic>
        <p:nvPicPr>
          <p:cNvPr id="246" name="Google Shape;246;p30"/>
          <p:cNvPicPr preferRelativeResize="0"/>
          <p:nvPr/>
        </p:nvPicPr>
        <p:blipFill rotWithShape="1">
          <a:blip r:embed="rId4">
            <a:alphaModFix/>
          </a:blip>
          <a:srcRect/>
          <a:stretch/>
        </p:blipFill>
        <p:spPr>
          <a:xfrm>
            <a:off x="477599" y="3524250"/>
            <a:ext cx="2860500" cy="2952750"/>
          </a:xfrm>
          <a:prstGeom prst="rect">
            <a:avLst/>
          </a:prstGeom>
          <a:noFill/>
          <a:ln>
            <a:noFill/>
          </a:ln>
        </p:spPr>
      </p:pic>
      <p:pic>
        <p:nvPicPr>
          <p:cNvPr id="247" name="Google Shape;247;p30"/>
          <p:cNvPicPr preferRelativeResize="0"/>
          <p:nvPr/>
        </p:nvPicPr>
        <p:blipFill rotWithShape="1">
          <a:blip r:embed="rId5">
            <a:alphaModFix/>
          </a:blip>
          <a:srcRect/>
          <a:stretch/>
        </p:blipFill>
        <p:spPr>
          <a:xfrm>
            <a:off x="3670997" y="3804275"/>
            <a:ext cx="5053900" cy="2219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fade">
                                      <p:cBhvr>
                                        <p:cTn id="1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253" name="Google Shape;253;p31"/>
          <p:cNvSpPr txBox="1"/>
          <p:nvPr/>
        </p:nvSpPr>
        <p:spPr>
          <a:xfrm>
            <a:off x="457200" y="629813"/>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800" b="0" i="0" u="none" strike="noStrike" cap="none">
                <a:solidFill>
                  <a:schemeClr val="dk2"/>
                </a:solidFill>
                <a:latin typeface="Tahoma"/>
                <a:ea typeface="Tahoma"/>
                <a:cs typeface="Tahoma"/>
                <a:sym typeface="Tahoma"/>
              </a:rPr>
              <a:t>Example: Frequent Itemset,Closed Itemset and Maximal Frequent Itemset</a:t>
            </a:r>
            <a:endParaRPr sz="2800" b="0" i="0" u="none" strike="noStrike" cap="none">
              <a:solidFill>
                <a:schemeClr val="dk2"/>
              </a:solidFill>
              <a:latin typeface="Tahoma"/>
              <a:ea typeface="Tahoma"/>
              <a:cs typeface="Tahoma"/>
              <a:sym typeface="Tahoma"/>
            </a:endParaRPr>
          </a:p>
        </p:txBody>
      </p:sp>
      <p:sp>
        <p:nvSpPr>
          <p:cNvPr id="254" name="Google Shape;254;p31"/>
          <p:cNvSpPr txBox="1"/>
          <p:nvPr/>
        </p:nvSpPr>
        <p:spPr>
          <a:xfrm>
            <a:off x="3256384" y="1291111"/>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ABC closed,Maximal? </a:t>
            </a:r>
            <a:endParaRPr sz="1400" b="0" i="0" u="none" strike="noStrike" cap="none">
              <a:solidFill>
                <a:srgbClr val="000000"/>
              </a:solidFill>
              <a:latin typeface="Arial"/>
              <a:ea typeface="Arial"/>
              <a:cs typeface="Arial"/>
              <a:sym typeface="Arial"/>
            </a:endParaRPr>
          </a:p>
        </p:txBody>
      </p:sp>
      <p:sp>
        <p:nvSpPr>
          <p:cNvPr id="255" name="Google Shape;255;p31"/>
          <p:cNvSpPr txBox="1"/>
          <p:nvPr/>
        </p:nvSpPr>
        <p:spPr>
          <a:xfrm>
            <a:off x="1095764" y="1254934"/>
            <a:ext cx="19780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4-Itemsets</a:t>
            </a:r>
            <a:endParaRPr sz="1400" b="0" i="0" u="none" strike="noStrike" cap="none">
              <a:solidFill>
                <a:srgbClr val="000000"/>
              </a:solidFill>
              <a:latin typeface="Arial"/>
              <a:ea typeface="Arial"/>
              <a:cs typeface="Arial"/>
              <a:sym typeface="Arial"/>
            </a:endParaRPr>
          </a:p>
        </p:txBody>
      </p:sp>
      <p:pic>
        <p:nvPicPr>
          <p:cNvPr id="256" name="Google Shape;256;p31"/>
          <p:cNvPicPr preferRelativeResize="0"/>
          <p:nvPr/>
        </p:nvPicPr>
        <p:blipFill rotWithShape="1">
          <a:blip r:embed="rId3">
            <a:alphaModFix/>
          </a:blip>
          <a:srcRect/>
          <a:stretch/>
        </p:blipFill>
        <p:spPr>
          <a:xfrm>
            <a:off x="378278" y="1562711"/>
            <a:ext cx="2695575" cy="981075"/>
          </a:xfrm>
          <a:prstGeom prst="rect">
            <a:avLst/>
          </a:prstGeom>
          <a:noFill/>
          <a:ln>
            <a:noFill/>
          </a:ln>
        </p:spPr>
      </p:pic>
      <p:pic>
        <p:nvPicPr>
          <p:cNvPr id="257" name="Google Shape;257;p31"/>
          <p:cNvPicPr preferRelativeResize="0"/>
          <p:nvPr/>
        </p:nvPicPr>
        <p:blipFill rotWithShape="1">
          <a:blip r:embed="rId4">
            <a:alphaModFix/>
          </a:blip>
          <a:srcRect/>
          <a:stretch/>
        </p:blipFill>
        <p:spPr>
          <a:xfrm>
            <a:off x="3256384" y="1650586"/>
            <a:ext cx="5403201" cy="1634803"/>
          </a:xfrm>
          <a:prstGeom prst="rect">
            <a:avLst/>
          </a:prstGeom>
          <a:noFill/>
          <a:ln>
            <a:noFill/>
          </a:ln>
        </p:spPr>
      </p:pic>
      <p:pic>
        <p:nvPicPr>
          <p:cNvPr id="258" name="Google Shape;258;p31"/>
          <p:cNvPicPr preferRelativeResize="0"/>
          <p:nvPr/>
        </p:nvPicPr>
        <p:blipFill rotWithShape="1">
          <a:blip r:embed="rId5">
            <a:alphaModFix/>
          </a:blip>
          <a:srcRect/>
          <a:stretch/>
        </p:blipFill>
        <p:spPr>
          <a:xfrm>
            <a:off x="167951" y="4595345"/>
            <a:ext cx="2472612" cy="484178"/>
          </a:xfrm>
          <a:prstGeom prst="rect">
            <a:avLst/>
          </a:prstGeom>
          <a:noFill/>
          <a:ln>
            <a:noFill/>
          </a:ln>
        </p:spPr>
      </p:pic>
      <p:pic>
        <p:nvPicPr>
          <p:cNvPr id="259" name="Google Shape;259;p31"/>
          <p:cNvPicPr preferRelativeResize="0"/>
          <p:nvPr/>
        </p:nvPicPr>
        <p:blipFill rotWithShape="1">
          <a:blip r:embed="rId6">
            <a:alphaModFix/>
          </a:blip>
          <a:srcRect/>
          <a:stretch/>
        </p:blipFill>
        <p:spPr>
          <a:xfrm>
            <a:off x="3256384" y="4256120"/>
            <a:ext cx="5210175" cy="2152650"/>
          </a:xfrm>
          <a:prstGeom prst="rect">
            <a:avLst/>
          </a:prstGeom>
          <a:noFill/>
          <a:ln>
            <a:noFill/>
          </a:ln>
        </p:spPr>
      </p:pic>
      <p:sp>
        <p:nvSpPr>
          <p:cNvPr id="260" name="Google Shape;260;p31"/>
          <p:cNvSpPr txBox="1"/>
          <p:nvPr/>
        </p:nvSpPr>
        <p:spPr>
          <a:xfrm>
            <a:off x="3408784" y="3858955"/>
            <a:ext cx="4469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BCD closed,Maximal? </a:t>
            </a:r>
            <a:endParaRPr sz="1400" b="0" i="0" u="none" strike="noStrike" cap="none">
              <a:solidFill>
                <a:srgbClr val="000000"/>
              </a:solidFill>
              <a:latin typeface="Arial"/>
              <a:ea typeface="Arial"/>
              <a:cs typeface="Arial"/>
              <a:sym typeface="Arial"/>
            </a:endParaRPr>
          </a:p>
        </p:txBody>
      </p:sp>
      <p:sp>
        <p:nvSpPr>
          <p:cNvPr id="261" name="Google Shape;261;p31"/>
          <p:cNvSpPr txBox="1"/>
          <p:nvPr/>
        </p:nvSpPr>
        <p:spPr>
          <a:xfrm>
            <a:off x="242596" y="3429000"/>
            <a:ext cx="24726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What about ABCD?</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62" name="Google Shape;262;p31"/>
          <p:cNvSpPr txBox="1"/>
          <p:nvPr/>
        </p:nvSpPr>
        <p:spPr>
          <a:xfrm>
            <a:off x="167951" y="3858955"/>
            <a:ext cx="26592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ABCD is not frequent</a:t>
            </a:r>
            <a:endParaRPr sz="14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500"/>
                                        <p:tgtEl>
                                          <p:spTgt spid="2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 calcmode="lin" valueType="num">
                                      <p:cBhvr additive="base">
                                        <p:cTn id="12" dur="500"/>
                                        <p:tgtEl>
                                          <p:spTgt spid="25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0"/>
                                        </p:tgtEl>
                                        <p:attrNameLst>
                                          <p:attrName>style.visibility</p:attrName>
                                        </p:attrNameLst>
                                      </p:cBhvr>
                                      <p:to>
                                        <p:strVal val="visible"/>
                                      </p:to>
                                    </p:set>
                                    <p:anim calcmode="lin" valueType="num">
                                      <p:cBhvr additive="base">
                                        <p:cTn id="17" dur="500"/>
                                        <p:tgtEl>
                                          <p:spTgt spid="26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9"/>
                                        </p:tgtEl>
                                        <p:attrNameLst>
                                          <p:attrName>style.visibility</p:attrName>
                                        </p:attrNameLst>
                                      </p:cBhvr>
                                      <p:to>
                                        <p:strVal val="visible"/>
                                      </p:to>
                                    </p:set>
                                    <p:anim calcmode="lin" valueType="num">
                                      <p:cBhvr additive="base">
                                        <p:cTn id="22" dur="500"/>
                                        <p:tgtEl>
                                          <p:spTgt spid="25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anim calcmode="lin" valueType="num">
                                      <p:cBhvr additive="base">
                                        <p:cTn id="27" dur="500"/>
                                        <p:tgtEl>
                                          <p:spTgt spid="2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1"/>
                                        </p:tgtEl>
                                        <p:attrNameLst>
                                          <p:attrName>style.visibility</p:attrName>
                                        </p:attrNameLst>
                                      </p:cBhvr>
                                      <p:to>
                                        <p:strVal val="visible"/>
                                      </p:to>
                                    </p:set>
                                    <p:animEffect transition="in" filter="fade">
                                      <p:cBhvr>
                                        <p:cTn id="32" dur="1000"/>
                                        <p:tgtEl>
                                          <p:spTgt spid="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2"/>
                                        </p:tgtEl>
                                        <p:attrNameLst>
                                          <p:attrName>style.visibility</p:attrName>
                                        </p:attrNameLst>
                                      </p:cBhvr>
                                      <p:to>
                                        <p:strVal val="visible"/>
                                      </p:to>
                                    </p:set>
                                    <p:animEffect transition="in" filter="fade">
                                      <p:cBhvr>
                                        <p:cTn id="37"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268" name="Google Shape;268;p32"/>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69" name="Google Shape;269;p32"/>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70" name="Google Shape;270;p3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71" name="Google Shape;271;p32"/>
          <p:cNvPicPr preferRelativeResize="0"/>
          <p:nvPr/>
        </p:nvPicPr>
        <p:blipFill rotWithShape="1">
          <a:blip r:embed="rId3">
            <a:alphaModFix/>
          </a:blip>
          <a:srcRect/>
          <a:stretch/>
        </p:blipFill>
        <p:spPr>
          <a:xfrm>
            <a:off x="466725" y="1438750"/>
            <a:ext cx="8523051" cy="530542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B0ADF33-B50F-F3ED-C5AD-CB2443E456A4}"/>
                  </a:ext>
                </a:extLst>
              </p14:cNvPr>
              <p14:cNvContentPartPr/>
              <p14:nvPr/>
            </p14:nvContentPartPr>
            <p14:xfrm>
              <a:off x="9000" y="913752"/>
              <a:ext cx="1314360" cy="986400"/>
            </p14:xfrm>
          </p:contentPart>
        </mc:Choice>
        <mc:Fallback xmlns="">
          <p:pic>
            <p:nvPicPr>
              <p:cNvPr id="2" name="Ink 1">
                <a:extLst>
                  <a:ext uri="{FF2B5EF4-FFF2-40B4-BE49-F238E27FC236}">
                    <a16:creationId xmlns:a16="http://schemas.microsoft.com/office/drawing/2014/main" id="{4B0ADF33-B50F-F3ED-C5AD-CB2443E456A4}"/>
                  </a:ext>
                </a:extLst>
              </p:cNvPr>
              <p:cNvPicPr/>
              <p:nvPr/>
            </p:nvPicPr>
            <p:blipFill>
              <a:blip r:embed="rId5"/>
              <a:stretch>
                <a:fillRect/>
              </a:stretch>
            </p:blipFill>
            <p:spPr>
              <a:xfrm>
                <a:off x="-44640" y="805752"/>
                <a:ext cx="1422000" cy="120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3E949B3-F94A-30D0-5866-B5F9232EE7FF}"/>
                  </a:ext>
                </a:extLst>
              </p14:cNvPr>
              <p14:cNvContentPartPr/>
              <p14:nvPr/>
            </p14:nvContentPartPr>
            <p14:xfrm>
              <a:off x="83520" y="838872"/>
              <a:ext cx="1381680" cy="988920"/>
            </p14:xfrm>
          </p:contentPart>
        </mc:Choice>
        <mc:Fallback xmlns="">
          <p:pic>
            <p:nvPicPr>
              <p:cNvPr id="3" name="Ink 2">
                <a:extLst>
                  <a:ext uri="{FF2B5EF4-FFF2-40B4-BE49-F238E27FC236}">
                    <a16:creationId xmlns:a16="http://schemas.microsoft.com/office/drawing/2014/main" id="{B3E949B3-F94A-30D0-5866-B5F9232EE7FF}"/>
                  </a:ext>
                </a:extLst>
              </p:cNvPr>
              <p:cNvPicPr/>
              <p:nvPr/>
            </p:nvPicPr>
            <p:blipFill>
              <a:blip r:embed="rId7"/>
              <a:stretch>
                <a:fillRect/>
              </a:stretch>
            </p:blipFill>
            <p:spPr>
              <a:xfrm>
                <a:off x="65880" y="821232"/>
                <a:ext cx="1417320" cy="10245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106" name="Google Shape;106;p15"/>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2</a:t>
            </a:fld>
            <a:endParaRPr sz="1400" b="0" i="0" u="none" strike="noStrike" cap="none">
              <a:solidFill>
                <a:srgbClr val="000000"/>
              </a:solidFill>
              <a:latin typeface="Arial"/>
              <a:ea typeface="Arial"/>
              <a:cs typeface="Arial"/>
              <a:sym typeface="Arial"/>
            </a:endParaRPr>
          </a:p>
        </p:txBody>
      </p:sp>
      <p:sp>
        <p:nvSpPr>
          <p:cNvPr id="107" name="Google Shape;107;p15"/>
          <p:cNvSpPr txBox="1">
            <a:spLocks noGrp="1"/>
          </p:cNvSpPr>
          <p:nvPr>
            <p:ph type="title"/>
          </p:nvPr>
        </p:nvSpPr>
        <p:spPr>
          <a:xfrm>
            <a:off x="-105747" y="304800"/>
            <a:ext cx="8944800" cy="6858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3200" b="0" i="0" u="none" strike="noStrike" cap="none">
                <a:solidFill>
                  <a:schemeClr val="dk2"/>
                </a:solidFill>
                <a:latin typeface="Tahoma"/>
                <a:ea typeface="Tahoma"/>
                <a:cs typeface="Tahoma"/>
                <a:sym typeface="Tahoma"/>
              </a:rPr>
              <a:t>Frequent </a:t>
            </a:r>
            <a:r>
              <a:rPr lang="en-US" sz="3200"/>
              <a:t>Patterns(itemsets/subsequences)</a:t>
            </a:r>
            <a:endParaRPr sz="3200" b="0" i="0" u="none" strike="noStrike" cap="none">
              <a:solidFill>
                <a:schemeClr val="dk2"/>
              </a:solidFill>
              <a:latin typeface="Tahoma"/>
              <a:ea typeface="Tahoma"/>
              <a:cs typeface="Tahoma"/>
              <a:sym typeface="Tahoma"/>
            </a:endParaRPr>
          </a:p>
        </p:txBody>
      </p:sp>
      <p:sp>
        <p:nvSpPr>
          <p:cNvPr id="108" name="Google Shape;108;p15"/>
          <p:cNvSpPr txBox="1"/>
          <p:nvPr/>
        </p:nvSpPr>
        <p:spPr>
          <a:xfrm>
            <a:off x="0" y="1333150"/>
            <a:ext cx="9144000" cy="28014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ahoma"/>
              <a:ea typeface="Tahoma"/>
              <a:cs typeface="Tahoma"/>
              <a:sym typeface="Tahoma"/>
            </a:endParaRPr>
          </a:p>
          <a:p>
            <a:pPr marL="457200" marR="0" lvl="0" indent="-368300" algn="l" rtl="0">
              <a:lnSpc>
                <a:spcPct val="100000"/>
              </a:lnSpc>
              <a:spcBef>
                <a:spcPts val="0"/>
              </a:spcBef>
              <a:spcAft>
                <a:spcPts val="0"/>
              </a:spcAft>
              <a:buClr>
                <a:srgbClr val="000000"/>
              </a:buClr>
              <a:buSzPts val="2200"/>
              <a:buFont typeface="Tahoma"/>
              <a:buChar char="●"/>
            </a:pPr>
            <a:r>
              <a:rPr lang="en-US" sz="2200" b="0" i="0" u="none" strike="noStrike" cap="none">
                <a:solidFill>
                  <a:srgbClr val="000000"/>
                </a:solidFill>
                <a:latin typeface="Tahoma"/>
                <a:ea typeface="Tahoma"/>
                <a:cs typeface="Tahoma"/>
                <a:sym typeface="Tahoma"/>
              </a:rPr>
              <a:t>Finding the frequent patterns plays an essential role in mining associations, correlations and some other type of interesting relationships among the data.</a:t>
            </a:r>
            <a:endParaRPr sz="2200" b="0" i="0" u="none" strike="noStrike" cap="none">
              <a:solidFill>
                <a:srgbClr val="000000"/>
              </a:solidFill>
              <a:latin typeface="Tahoma"/>
              <a:ea typeface="Tahoma"/>
              <a:cs typeface="Tahoma"/>
              <a:sym typeface="Tahoma"/>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ahoma"/>
              <a:ea typeface="Tahoma"/>
              <a:cs typeface="Tahoma"/>
              <a:sym typeface="Tahoma"/>
            </a:endParaRPr>
          </a:p>
          <a:p>
            <a:pPr marL="457200" marR="0" lvl="0" indent="-368300" algn="l" rtl="0">
              <a:lnSpc>
                <a:spcPct val="100000"/>
              </a:lnSpc>
              <a:spcBef>
                <a:spcPts val="0"/>
              </a:spcBef>
              <a:spcAft>
                <a:spcPts val="0"/>
              </a:spcAft>
              <a:buClr>
                <a:srgbClr val="000000"/>
              </a:buClr>
              <a:buSzPts val="2200"/>
              <a:buFont typeface="Tahoma"/>
              <a:buChar char="●"/>
            </a:pPr>
            <a:r>
              <a:rPr lang="en-US" sz="2200" b="0" i="0" u="none" strike="noStrike" cap="none">
                <a:solidFill>
                  <a:srgbClr val="000000"/>
                </a:solidFill>
                <a:latin typeface="Tahoma"/>
                <a:ea typeface="Tahoma"/>
                <a:cs typeface="Tahoma"/>
                <a:sym typeface="Tahoma"/>
              </a:rPr>
              <a:t>Moreover, it helps in classification,clustering and other data mining tasks.</a:t>
            </a:r>
            <a:endParaRPr sz="2200" b="0" i="0" u="none" strike="noStrike" cap="none">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t>
            </a:r>
            <a:endParaRPr/>
          </a:p>
        </p:txBody>
      </p:sp>
      <p:sp>
        <p:nvSpPr>
          <p:cNvPr id="277" name="Google Shape;277;p3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8" name="Google Shape;278;p33"/>
          <p:cNvPicPr preferRelativeResize="0"/>
          <p:nvPr/>
        </p:nvPicPr>
        <p:blipFill rotWithShape="1">
          <a:blip r:embed="rId3">
            <a:alphaModFix/>
          </a:blip>
          <a:srcRect/>
          <a:stretch/>
        </p:blipFill>
        <p:spPr>
          <a:xfrm>
            <a:off x="381000" y="1583094"/>
            <a:ext cx="3590925" cy="2590800"/>
          </a:xfrm>
          <a:prstGeom prst="rect">
            <a:avLst/>
          </a:prstGeom>
          <a:noFill/>
          <a:ln>
            <a:noFill/>
          </a:ln>
        </p:spPr>
      </p:pic>
      <p:pic>
        <p:nvPicPr>
          <p:cNvPr id="279" name="Google Shape;279;p33"/>
          <p:cNvPicPr preferRelativeResize="0"/>
          <p:nvPr/>
        </p:nvPicPr>
        <p:blipFill rotWithShape="1">
          <a:blip r:embed="rId4">
            <a:alphaModFix/>
          </a:blip>
          <a:srcRect/>
          <a:stretch/>
        </p:blipFill>
        <p:spPr>
          <a:xfrm>
            <a:off x="1101401" y="4484331"/>
            <a:ext cx="4533900" cy="79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 </a:t>
            </a:r>
            <a:endParaRPr/>
          </a:p>
        </p:txBody>
      </p:sp>
      <p:sp>
        <p:nvSpPr>
          <p:cNvPr id="285" name="Google Shape;285;p34"/>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86" name="Google Shape;286;p34"/>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87" name="Google Shape;287;p3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88" name="Google Shape;288;p34"/>
          <p:cNvPicPr preferRelativeResize="0"/>
          <p:nvPr/>
        </p:nvPicPr>
        <p:blipFill rotWithShape="1">
          <a:blip r:embed="rId3">
            <a:alphaModFix/>
          </a:blip>
          <a:srcRect/>
          <a:stretch/>
        </p:blipFill>
        <p:spPr>
          <a:xfrm>
            <a:off x="264400" y="1400175"/>
            <a:ext cx="8626199" cy="5342150"/>
          </a:xfrm>
          <a:prstGeom prst="rect">
            <a:avLst/>
          </a:prstGeom>
          <a:noFill/>
          <a:ln>
            <a:noFill/>
          </a:ln>
        </p:spPr>
      </p:pic>
      <p:sp>
        <p:nvSpPr>
          <p:cNvPr id="289" name="Google Shape;289;p34"/>
          <p:cNvSpPr txBox="1"/>
          <p:nvPr/>
        </p:nvSpPr>
        <p:spPr>
          <a:xfrm>
            <a:off x="3838825" y="6408150"/>
            <a:ext cx="231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ahoma"/>
                <a:ea typeface="Tahoma"/>
                <a:cs typeface="Tahoma"/>
                <a:sym typeface="Tahoma"/>
              </a:rPr>
              <a:t>Frequent 1-itemsets</a:t>
            </a:r>
            <a:endParaRPr sz="1400" b="0" i="0" u="none" strike="noStrike" cap="none">
              <a:solidFill>
                <a:srgbClr val="000000"/>
              </a:solidFill>
              <a:latin typeface="Tahoma"/>
              <a:ea typeface="Tahoma"/>
              <a:cs typeface="Tahoma"/>
              <a:sym typeface="Tahoma"/>
            </a:endParaRPr>
          </a:p>
        </p:txBody>
      </p:sp>
      <p:sp>
        <p:nvSpPr>
          <p:cNvPr id="290" name="Google Shape;290;p34"/>
          <p:cNvSpPr txBox="1"/>
          <p:nvPr/>
        </p:nvSpPr>
        <p:spPr>
          <a:xfrm>
            <a:off x="3838825" y="6408150"/>
            <a:ext cx="231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ahoma"/>
                <a:ea typeface="Tahoma"/>
                <a:cs typeface="Tahoma"/>
                <a:sym typeface="Tahoma"/>
              </a:rPr>
              <a:t>Frequent 1-itemsets</a:t>
            </a:r>
            <a:endParaRPr sz="1400" b="0" i="0" u="none" strike="noStrike" cap="none">
              <a:solidFill>
                <a:srgbClr val="000000"/>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296" name="Google Shape;296;p35"/>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97" name="Google Shape;297;p35"/>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298" name="Google Shape;298;p3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9" name="Google Shape;299;p35"/>
          <p:cNvPicPr preferRelativeResize="0"/>
          <p:nvPr/>
        </p:nvPicPr>
        <p:blipFill rotWithShape="1">
          <a:blip r:embed="rId3">
            <a:alphaModFix/>
          </a:blip>
          <a:srcRect/>
          <a:stretch/>
        </p:blipFill>
        <p:spPr>
          <a:xfrm>
            <a:off x="495300" y="1276350"/>
            <a:ext cx="8305800" cy="5581650"/>
          </a:xfrm>
          <a:prstGeom prst="rect">
            <a:avLst/>
          </a:prstGeom>
          <a:noFill/>
          <a:ln>
            <a:noFill/>
          </a:ln>
        </p:spPr>
      </p:pic>
      <p:sp>
        <p:nvSpPr>
          <p:cNvPr id="300" name="Google Shape;300;p35"/>
          <p:cNvSpPr txBox="1"/>
          <p:nvPr/>
        </p:nvSpPr>
        <p:spPr>
          <a:xfrm>
            <a:off x="1171825" y="1150350"/>
            <a:ext cx="231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ahoma"/>
                <a:ea typeface="Tahoma"/>
                <a:cs typeface="Tahoma"/>
                <a:sym typeface="Tahoma"/>
              </a:rPr>
              <a:t>Frequent 2-itemsets</a:t>
            </a:r>
            <a:endParaRPr sz="1400" b="0" i="0" u="none" strike="noStrike" cap="none">
              <a:solidFill>
                <a:srgbClr val="000000"/>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306" name="Google Shape;306;p36"/>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307" name="Google Shape;307;p36"/>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308" name="Google Shape;308;p3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09" name="Google Shape;309;p36"/>
          <p:cNvPicPr preferRelativeResize="0"/>
          <p:nvPr/>
        </p:nvPicPr>
        <p:blipFill rotWithShape="1">
          <a:blip r:embed="rId3">
            <a:alphaModFix/>
          </a:blip>
          <a:srcRect/>
          <a:stretch/>
        </p:blipFill>
        <p:spPr>
          <a:xfrm>
            <a:off x="381000" y="1371600"/>
            <a:ext cx="8228675" cy="540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315" name="Google Shape;315;p3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16" name="Google Shape;316;p37"/>
          <p:cNvPicPr preferRelativeResize="0"/>
          <p:nvPr/>
        </p:nvPicPr>
        <p:blipFill rotWithShape="1">
          <a:blip r:embed="rId3">
            <a:alphaModFix/>
          </a:blip>
          <a:srcRect/>
          <a:stretch/>
        </p:blipFill>
        <p:spPr>
          <a:xfrm>
            <a:off x="231350" y="1322025"/>
            <a:ext cx="8758426" cy="478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322" name="Google Shape;322;p38"/>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25</a:t>
            </a:fld>
            <a:endParaRPr sz="1400" b="0" i="0" u="none" strike="noStrike" cap="none">
              <a:solidFill>
                <a:srgbClr val="000000"/>
              </a:solidFill>
              <a:latin typeface="Arial"/>
              <a:ea typeface="Arial"/>
              <a:cs typeface="Arial"/>
              <a:sym typeface="Arial"/>
            </a:endParaRPr>
          </a:p>
        </p:txBody>
      </p:sp>
      <p:sp>
        <p:nvSpPr>
          <p:cNvPr id="323" name="Google Shape;323;p38"/>
          <p:cNvSpPr txBox="1">
            <a:spLocks noGrp="1"/>
          </p:cNvSpPr>
          <p:nvPr>
            <p:ph type="title"/>
          </p:nvPr>
        </p:nvSpPr>
        <p:spPr>
          <a:xfrm>
            <a:off x="1" y="228600"/>
            <a:ext cx="9405256" cy="7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sz="2400" b="1" i="0" u="none" strike="noStrike">
                <a:latin typeface="Gill Sans"/>
                <a:ea typeface="Gill Sans"/>
                <a:cs typeface="Gill Sans"/>
                <a:sym typeface="Gill Sans"/>
              </a:rPr>
              <a:t>Frequent Itemset Mining Methods:</a:t>
            </a:r>
            <a:br>
              <a:rPr lang="en-US" sz="2400" b="1" i="0" u="none" strike="noStrike">
                <a:latin typeface="Gill Sans"/>
                <a:ea typeface="Gill Sans"/>
                <a:cs typeface="Gill Sans"/>
                <a:sym typeface="Gill Sans"/>
              </a:rPr>
            </a:br>
            <a:r>
              <a:rPr lang="en-US" sz="2000" b="1" i="0" u="none" strike="noStrike">
                <a:latin typeface="Gill Sans"/>
                <a:ea typeface="Gill Sans"/>
                <a:cs typeface="Gill Sans"/>
                <a:sym typeface="Gill Sans"/>
              </a:rPr>
              <a:t>Apriori Algorithm: Finding Frequent Itemsets by Confined Candidate Generation</a:t>
            </a:r>
            <a:endParaRPr sz="2000"/>
          </a:p>
        </p:txBody>
      </p:sp>
      <p:sp>
        <p:nvSpPr>
          <p:cNvPr id="324" name="Google Shape;324;p38"/>
          <p:cNvSpPr txBox="1">
            <a:spLocks noGrp="1"/>
          </p:cNvSpPr>
          <p:nvPr>
            <p:ph type="body" idx="1"/>
          </p:nvPr>
        </p:nvSpPr>
        <p:spPr>
          <a:xfrm>
            <a:off x="304800" y="1409700"/>
            <a:ext cx="8839200" cy="5257800"/>
          </a:xfrm>
          <a:prstGeom prst="rect">
            <a:avLst/>
          </a:prstGeom>
          <a:noFill/>
          <a:ln>
            <a:noFill/>
          </a:ln>
        </p:spPr>
        <p:txBody>
          <a:bodyPr spcFirstLastPara="1" wrap="square" lIns="91425" tIns="45700" rIns="91425" bIns="45700" anchor="t" anchorCtr="0">
            <a:noAutofit/>
          </a:bodyPr>
          <a:lstStyle/>
          <a:p>
            <a:pPr marL="457200" lvl="0" indent="-335280" algn="l" rtl="0">
              <a:lnSpc>
                <a:spcPct val="100000"/>
              </a:lnSpc>
              <a:spcBef>
                <a:spcPts val="560"/>
              </a:spcBef>
              <a:spcAft>
                <a:spcPts val="0"/>
              </a:spcAft>
              <a:buSzPts val="1680"/>
              <a:buChar char="■"/>
            </a:pPr>
            <a:r>
              <a:rPr lang="en-US" sz="1800">
                <a:latin typeface="Arial"/>
                <a:ea typeface="Arial"/>
                <a:cs typeface="Arial"/>
                <a:sym typeface="Arial"/>
              </a:rPr>
              <a:t>T</a:t>
            </a:r>
            <a:r>
              <a:rPr lang="en-US" sz="1800" b="0" i="0" u="none" strike="noStrike">
                <a:latin typeface="Arial"/>
                <a:ea typeface="Arial"/>
                <a:cs typeface="Arial"/>
                <a:sym typeface="Arial"/>
              </a:rPr>
              <a:t>he algorithm uses </a:t>
            </a:r>
            <a:r>
              <a:rPr lang="en-US" sz="1800" b="0" i="1" u="none" strike="noStrike">
                <a:latin typeface="Arial"/>
                <a:ea typeface="Arial"/>
                <a:cs typeface="Arial"/>
                <a:sym typeface="Arial"/>
              </a:rPr>
              <a:t>prior knowledge </a:t>
            </a:r>
            <a:r>
              <a:rPr lang="en-US" sz="1800" b="0" i="0" u="none" strike="noStrike">
                <a:latin typeface="Arial"/>
                <a:ea typeface="Arial"/>
                <a:cs typeface="Arial"/>
                <a:sym typeface="Arial"/>
              </a:rPr>
              <a:t>of frequent itemset properties.</a:t>
            </a:r>
            <a:endParaRPr sz="1800" b="0" i="0" u="none" strike="noStrike">
              <a:latin typeface="Arial"/>
              <a:ea typeface="Arial"/>
              <a:cs typeface="Arial"/>
              <a:sym typeface="Arial"/>
            </a:endParaRPr>
          </a:p>
          <a:p>
            <a:pPr marL="457200" lvl="0" indent="0" algn="l" rtl="0">
              <a:lnSpc>
                <a:spcPct val="100000"/>
              </a:lnSpc>
              <a:spcBef>
                <a:spcPts val="560"/>
              </a:spcBef>
              <a:spcAft>
                <a:spcPts val="0"/>
              </a:spcAft>
              <a:buSzPts val="1680"/>
              <a:buNone/>
            </a:pPr>
            <a:endParaRPr sz="1800">
              <a:latin typeface="Arial"/>
              <a:ea typeface="Arial"/>
              <a:cs typeface="Arial"/>
              <a:sym typeface="Arial"/>
            </a:endParaRPr>
          </a:p>
          <a:p>
            <a:pPr marL="457200" lvl="0" indent="-335280" algn="l" rtl="0">
              <a:lnSpc>
                <a:spcPct val="100000"/>
              </a:lnSpc>
              <a:spcBef>
                <a:spcPts val="560"/>
              </a:spcBef>
              <a:spcAft>
                <a:spcPts val="0"/>
              </a:spcAft>
              <a:buSzPts val="1680"/>
              <a:buChar char="■"/>
            </a:pPr>
            <a:r>
              <a:rPr lang="en-US" sz="1800" b="0" i="0" u="none" strike="noStrike">
                <a:latin typeface="Arial"/>
                <a:ea typeface="Arial"/>
                <a:cs typeface="Arial"/>
                <a:sym typeface="Arial"/>
              </a:rPr>
              <a:t>Apriori employs an iterative approach known as a </a:t>
            </a:r>
            <a:r>
              <a:rPr lang="en-US" sz="1800" b="0" i="1" u="none" strike="noStrike">
                <a:latin typeface="Arial"/>
                <a:ea typeface="Arial"/>
                <a:cs typeface="Arial"/>
                <a:sym typeface="Arial"/>
              </a:rPr>
              <a:t>level-wise </a:t>
            </a:r>
            <a:r>
              <a:rPr lang="en-US" sz="1800" b="0" i="0" u="none" strike="noStrike">
                <a:latin typeface="Arial"/>
                <a:ea typeface="Arial"/>
                <a:cs typeface="Arial"/>
                <a:sym typeface="Arial"/>
              </a:rPr>
              <a:t>search, where </a:t>
            </a:r>
            <a:r>
              <a:rPr lang="en-US" sz="1800" b="0" i="1" u="none" strike="noStrike">
                <a:latin typeface="Arial"/>
                <a:ea typeface="Arial"/>
                <a:cs typeface="Arial"/>
                <a:sym typeface="Arial"/>
              </a:rPr>
              <a:t>k</a:t>
            </a:r>
            <a:r>
              <a:rPr lang="en-US" sz="1800" b="0" i="0" u="none" strike="noStrike">
                <a:latin typeface="Arial"/>
                <a:ea typeface="Arial"/>
                <a:cs typeface="Arial"/>
                <a:sym typeface="Arial"/>
              </a:rPr>
              <a:t>-itemsets are used to explore </a:t>
            </a:r>
            <a:r>
              <a:rPr lang="en-US" sz="1800">
                <a:latin typeface="Arial"/>
                <a:ea typeface="Arial"/>
                <a:cs typeface="Arial"/>
                <a:sym typeface="Arial"/>
              </a:rPr>
              <a:t>(k+</a:t>
            </a:r>
            <a:r>
              <a:rPr lang="en-US" sz="1800" b="0" i="0" u="none" strike="noStrike">
                <a:latin typeface="Arial"/>
                <a:ea typeface="Arial"/>
                <a:cs typeface="Arial"/>
                <a:sym typeface="Arial"/>
              </a:rPr>
              <a:t>1) - itemsets. </a:t>
            </a:r>
            <a:endParaRPr sz="1800" b="0" i="0" u="none" strike="noStrike">
              <a:latin typeface="Arial"/>
              <a:ea typeface="Arial"/>
              <a:cs typeface="Arial"/>
              <a:sym typeface="Arial"/>
            </a:endParaRPr>
          </a:p>
          <a:p>
            <a:pPr marL="914400" lvl="1" indent="-326390" algn="l" rtl="0">
              <a:lnSpc>
                <a:spcPct val="100000"/>
              </a:lnSpc>
              <a:spcBef>
                <a:spcPts val="560"/>
              </a:spcBef>
              <a:spcAft>
                <a:spcPts val="0"/>
              </a:spcAft>
              <a:buSzPts val="1540"/>
              <a:buChar char="■"/>
            </a:pPr>
            <a:r>
              <a:rPr lang="en-US" sz="1800" b="0" i="0" u="none" strike="noStrike">
                <a:latin typeface="Arial"/>
                <a:ea typeface="Arial"/>
                <a:cs typeface="Arial"/>
                <a:sym typeface="Arial"/>
              </a:rPr>
              <a:t>First, the set of frequent 1-itemsets is found by scanning the database to accumulate the count for each item, and collecting those items that satisfy minimum support. The resulting set is denoted by </a:t>
            </a:r>
            <a:r>
              <a:rPr lang="en-US" sz="1800" b="0" i="1" u="none" strike="noStrike">
                <a:latin typeface="Arial"/>
                <a:ea typeface="Arial"/>
                <a:cs typeface="Arial"/>
                <a:sym typeface="Arial"/>
              </a:rPr>
              <a:t>L</a:t>
            </a:r>
            <a:r>
              <a:rPr lang="en-US" sz="1800" b="0" i="0" u="none" strike="noStrike">
                <a:latin typeface="Arial"/>
                <a:ea typeface="Arial"/>
                <a:cs typeface="Arial"/>
                <a:sym typeface="Arial"/>
              </a:rPr>
              <a:t>1.</a:t>
            </a:r>
            <a:endParaRPr sz="1800" b="0" i="0" u="none" strike="noStrike">
              <a:latin typeface="Arial"/>
              <a:ea typeface="Arial"/>
              <a:cs typeface="Arial"/>
              <a:sym typeface="Arial"/>
            </a:endParaRPr>
          </a:p>
          <a:p>
            <a:pPr marL="914400" lvl="1" indent="-326390" algn="l" rtl="0">
              <a:lnSpc>
                <a:spcPct val="100000"/>
              </a:lnSpc>
              <a:spcBef>
                <a:spcPts val="560"/>
              </a:spcBef>
              <a:spcAft>
                <a:spcPts val="0"/>
              </a:spcAft>
              <a:buSzPts val="1540"/>
              <a:buChar char="■"/>
            </a:pPr>
            <a:r>
              <a:rPr lang="en-US" sz="1800" b="0" i="0" u="none" strike="noStrike">
                <a:latin typeface="Arial"/>
                <a:ea typeface="Arial"/>
                <a:cs typeface="Arial"/>
                <a:sym typeface="Arial"/>
              </a:rPr>
              <a:t>Next, </a:t>
            </a:r>
            <a:r>
              <a:rPr lang="en-US" sz="1800" b="0" i="1" u="none" strike="noStrike">
                <a:latin typeface="Arial"/>
                <a:ea typeface="Arial"/>
                <a:cs typeface="Arial"/>
                <a:sym typeface="Arial"/>
              </a:rPr>
              <a:t>L</a:t>
            </a:r>
            <a:r>
              <a:rPr lang="en-US" sz="1800" b="0" i="0" u="none" strike="noStrike">
                <a:latin typeface="Arial"/>
                <a:ea typeface="Arial"/>
                <a:cs typeface="Arial"/>
                <a:sym typeface="Arial"/>
              </a:rPr>
              <a:t>1 is used to find </a:t>
            </a:r>
            <a:r>
              <a:rPr lang="en-US" sz="1800" b="0" i="1" u="none" strike="noStrike">
                <a:latin typeface="Arial"/>
                <a:ea typeface="Arial"/>
                <a:cs typeface="Arial"/>
                <a:sym typeface="Arial"/>
              </a:rPr>
              <a:t>L</a:t>
            </a:r>
            <a:r>
              <a:rPr lang="en-US" sz="1800" b="0" i="0" u="none" strike="noStrike">
                <a:latin typeface="Arial"/>
                <a:ea typeface="Arial"/>
                <a:cs typeface="Arial"/>
                <a:sym typeface="Arial"/>
              </a:rPr>
              <a:t>2, the set of frequent 2-itemsets, which is used to find </a:t>
            </a:r>
            <a:r>
              <a:rPr lang="en-US" sz="1800" b="0" i="1" u="none" strike="noStrike">
                <a:latin typeface="Arial"/>
                <a:ea typeface="Arial"/>
                <a:cs typeface="Arial"/>
                <a:sym typeface="Arial"/>
              </a:rPr>
              <a:t>L</a:t>
            </a:r>
            <a:r>
              <a:rPr lang="en-US" sz="1800" b="0" i="0" u="none" strike="noStrike">
                <a:latin typeface="Arial"/>
                <a:ea typeface="Arial"/>
                <a:cs typeface="Arial"/>
                <a:sym typeface="Arial"/>
              </a:rPr>
              <a:t>3, and so on, until no more frequent </a:t>
            </a:r>
            <a:r>
              <a:rPr lang="en-US" sz="1800" b="0" i="1" u="none" strike="noStrike">
                <a:latin typeface="Arial"/>
                <a:ea typeface="Arial"/>
                <a:cs typeface="Arial"/>
                <a:sym typeface="Arial"/>
              </a:rPr>
              <a:t>k</a:t>
            </a:r>
            <a:r>
              <a:rPr lang="en-US" sz="1800" b="0" i="0" u="none" strike="noStrike">
                <a:latin typeface="Arial"/>
                <a:ea typeface="Arial"/>
                <a:cs typeface="Arial"/>
                <a:sym typeface="Arial"/>
              </a:rPr>
              <a:t>-itemsets can be found. </a:t>
            </a:r>
            <a:endParaRPr sz="1800" b="0" i="0" u="none" strike="noStrike">
              <a:latin typeface="Arial"/>
              <a:ea typeface="Arial"/>
              <a:cs typeface="Arial"/>
              <a:sym typeface="Arial"/>
            </a:endParaRPr>
          </a:p>
          <a:p>
            <a:pPr marL="914400" lvl="1" indent="-326390" algn="l" rtl="0">
              <a:lnSpc>
                <a:spcPct val="100000"/>
              </a:lnSpc>
              <a:spcBef>
                <a:spcPts val="560"/>
              </a:spcBef>
              <a:spcAft>
                <a:spcPts val="0"/>
              </a:spcAft>
              <a:buSzPts val="1540"/>
              <a:buChar char="■"/>
            </a:pPr>
            <a:r>
              <a:rPr lang="en-US" sz="1800" b="0" i="0" u="none" strike="noStrike">
                <a:latin typeface="Arial"/>
                <a:ea typeface="Arial"/>
                <a:cs typeface="Arial"/>
                <a:sym typeface="Arial"/>
              </a:rPr>
              <a:t>The finding of each </a:t>
            </a:r>
            <a:r>
              <a:rPr lang="en-US" sz="1800" b="0" i="1" u="none" strike="noStrike">
                <a:latin typeface="Arial"/>
                <a:ea typeface="Arial"/>
                <a:cs typeface="Arial"/>
                <a:sym typeface="Arial"/>
              </a:rPr>
              <a:t>L</a:t>
            </a:r>
            <a:r>
              <a:rPr lang="en-US" sz="1800" b="0" i="1" u="none" strike="noStrike" baseline="-25000">
                <a:latin typeface="Arial"/>
                <a:ea typeface="Arial"/>
                <a:cs typeface="Arial"/>
                <a:sym typeface="Arial"/>
              </a:rPr>
              <a:t>k</a:t>
            </a:r>
            <a:r>
              <a:rPr lang="en-US" sz="1800" b="0" i="1" u="none" strike="noStrike">
                <a:latin typeface="Arial"/>
                <a:ea typeface="Arial"/>
                <a:cs typeface="Arial"/>
                <a:sym typeface="Arial"/>
              </a:rPr>
              <a:t> </a:t>
            </a:r>
            <a:r>
              <a:rPr lang="en-US" sz="1800" b="0" i="0" u="none" strike="noStrike">
                <a:latin typeface="Arial"/>
                <a:ea typeface="Arial"/>
                <a:cs typeface="Arial"/>
                <a:sym typeface="Arial"/>
              </a:rPr>
              <a:t>requires one full scan of the database.</a:t>
            </a:r>
            <a:endParaRPr sz="1800" b="0" i="0" u="none" strike="noStrike">
              <a:latin typeface="Arial"/>
              <a:ea typeface="Arial"/>
              <a:cs typeface="Arial"/>
              <a:sym typeface="Arial"/>
            </a:endParaRPr>
          </a:p>
          <a:p>
            <a:pPr marL="914400" lvl="0" indent="0" algn="l" rtl="0">
              <a:lnSpc>
                <a:spcPct val="100000"/>
              </a:lnSpc>
              <a:spcBef>
                <a:spcPts val="560"/>
              </a:spcBef>
              <a:spcAft>
                <a:spcPts val="0"/>
              </a:spcAft>
              <a:buSzPts val="1680"/>
              <a:buNone/>
            </a:pPr>
            <a:endParaRPr sz="1800">
              <a:latin typeface="Arial"/>
              <a:ea typeface="Arial"/>
              <a:cs typeface="Arial"/>
              <a:sym typeface="Arial"/>
            </a:endParaRPr>
          </a:p>
          <a:p>
            <a:pPr marL="457200" lvl="1" indent="-342900" algn="l" rtl="0">
              <a:lnSpc>
                <a:spcPct val="100000"/>
              </a:lnSpc>
              <a:spcBef>
                <a:spcPts val="560"/>
              </a:spcBef>
              <a:spcAft>
                <a:spcPts val="0"/>
              </a:spcAft>
              <a:buClr>
                <a:schemeClr val="dk2"/>
              </a:buClr>
              <a:buSzPts val="1800"/>
              <a:buFont typeface="Arial"/>
              <a:buChar char="■"/>
            </a:pPr>
            <a:r>
              <a:rPr lang="en-US" sz="1800">
                <a:latin typeface="Arial"/>
                <a:ea typeface="Arial"/>
                <a:cs typeface="Arial"/>
                <a:sym typeface="Arial"/>
              </a:rPr>
              <a:t>To improve the efficiency of the level-wise generation of frequent itemsets, an</a:t>
            </a:r>
            <a:endParaRPr sz="1800">
              <a:latin typeface="Arial"/>
              <a:ea typeface="Arial"/>
              <a:cs typeface="Arial"/>
              <a:sym typeface="Arial"/>
            </a:endParaRPr>
          </a:p>
          <a:p>
            <a:pPr marL="0" lvl="0" indent="0" algn="l" rtl="0">
              <a:lnSpc>
                <a:spcPct val="100000"/>
              </a:lnSpc>
              <a:spcBef>
                <a:spcPts val="560"/>
              </a:spcBef>
              <a:spcAft>
                <a:spcPts val="0"/>
              </a:spcAft>
              <a:buSzPts val="1680"/>
              <a:buNone/>
            </a:pPr>
            <a:r>
              <a:rPr lang="en-US" sz="1800">
                <a:latin typeface="Arial"/>
                <a:ea typeface="Arial"/>
                <a:cs typeface="Arial"/>
                <a:sym typeface="Arial"/>
              </a:rPr>
              <a:t>        Apriori property (Any subset of frequent itemset must be frequent) is used to  reduce the search space.</a:t>
            </a:r>
            <a:endParaRPr sz="1800">
              <a:latin typeface="Arial"/>
              <a:ea typeface="Arial"/>
              <a:cs typeface="Arial"/>
              <a:sym typeface="Arial"/>
            </a:endParaRPr>
          </a:p>
          <a:p>
            <a:pPr marL="914400" lvl="0" indent="0" algn="l" rtl="0">
              <a:lnSpc>
                <a:spcPct val="100000"/>
              </a:lnSpc>
              <a:spcBef>
                <a:spcPts val="560"/>
              </a:spcBef>
              <a:spcAft>
                <a:spcPts val="0"/>
              </a:spcAft>
              <a:buSzPts val="1680"/>
              <a:buNone/>
            </a:pPr>
            <a:endParaRPr sz="1800">
              <a:latin typeface="Arial"/>
              <a:ea typeface="Arial"/>
              <a:cs typeface="Arial"/>
              <a:sym typeface="Arial"/>
            </a:endParaRPr>
          </a:p>
          <a:p>
            <a:pPr marL="457200" lvl="0" indent="0" algn="l" rtl="0">
              <a:lnSpc>
                <a:spcPct val="100000"/>
              </a:lnSpc>
              <a:spcBef>
                <a:spcPts val="560"/>
              </a:spcBef>
              <a:spcAft>
                <a:spcPts val="0"/>
              </a:spcAft>
              <a:buSzPts val="1680"/>
              <a:buNone/>
            </a:pPr>
            <a:endParaRPr sz="1800">
              <a:latin typeface="Arial"/>
              <a:ea typeface="Arial"/>
              <a:cs typeface="Arial"/>
              <a:sym typeface="Arial"/>
            </a:endParaRPr>
          </a:p>
          <a:p>
            <a:pPr marL="457200" lvl="0" indent="-228600" algn="l" rtl="0">
              <a:lnSpc>
                <a:spcPct val="100000"/>
              </a:lnSpc>
              <a:spcBef>
                <a:spcPts val="560"/>
              </a:spcBef>
              <a:spcAft>
                <a:spcPts val="0"/>
              </a:spcAft>
              <a:buSzPts val="1680"/>
              <a:buNone/>
            </a:pP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560"/>
              </a:spcBef>
              <a:spcAft>
                <a:spcPts val="0"/>
              </a:spcAft>
              <a:buClr>
                <a:schemeClr val="dk1"/>
              </a:buClr>
              <a:buSzPts val="1100"/>
              <a:buFont typeface="Arial"/>
              <a:buNone/>
            </a:pPr>
            <a:r>
              <a:rPr lang="en-US" sz="2800" b="1">
                <a:solidFill>
                  <a:schemeClr val="dk1"/>
                </a:solidFill>
              </a:rPr>
              <a:t>“How is the Apriori property used in the algorithm?”</a:t>
            </a:r>
            <a:endParaRPr b="1"/>
          </a:p>
        </p:txBody>
      </p:sp>
      <p:sp>
        <p:nvSpPr>
          <p:cNvPr id="331" name="Google Shape;331;p39"/>
          <p:cNvSpPr txBox="1">
            <a:spLocks noGrp="1"/>
          </p:cNvSpPr>
          <p:nvPr>
            <p:ph type="body" idx="1"/>
          </p:nvPr>
        </p:nvSpPr>
        <p:spPr>
          <a:xfrm>
            <a:off x="381000" y="1371600"/>
            <a:ext cx="83820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sz="2000"/>
              <a:t>How L</a:t>
            </a:r>
            <a:r>
              <a:rPr lang="en-US" sz="2000" baseline="-25000"/>
              <a:t>k-1</a:t>
            </a:r>
            <a:r>
              <a:rPr lang="en-US" sz="2000"/>
              <a:t> is used to find L</a:t>
            </a:r>
            <a:r>
              <a:rPr lang="en-US" sz="2000" baseline="-25000"/>
              <a:t>k</a:t>
            </a:r>
            <a:r>
              <a:rPr lang="en-US" sz="2000"/>
              <a:t> for k= 2?</a:t>
            </a:r>
            <a:endParaRPr sz="2000"/>
          </a:p>
          <a:p>
            <a:pPr marL="457200" lvl="0" indent="-355600" algn="l" rtl="0">
              <a:lnSpc>
                <a:spcPct val="100000"/>
              </a:lnSpc>
              <a:spcBef>
                <a:spcPts val="560"/>
              </a:spcBef>
              <a:spcAft>
                <a:spcPts val="0"/>
              </a:spcAft>
              <a:buSzPts val="2000"/>
              <a:buAutoNum type="arabicPeriod"/>
            </a:pPr>
            <a:r>
              <a:rPr lang="en-US" sz="2000" b="1"/>
              <a:t>Join Step</a:t>
            </a:r>
            <a:r>
              <a:rPr lang="en-US" sz="2000"/>
              <a:t>: To find L</a:t>
            </a:r>
            <a:r>
              <a:rPr lang="en-US" sz="2000" baseline="-25000"/>
              <a:t>k</a:t>
            </a:r>
            <a:r>
              <a:rPr lang="en-US" sz="2000"/>
              <a:t>, a set of candidate k-itemsets is generated by joining L</a:t>
            </a:r>
            <a:r>
              <a:rPr lang="en-US" sz="2000" baseline="-25000"/>
              <a:t>k-1</a:t>
            </a:r>
            <a:r>
              <a:rPr lang="en-US" sz="2000"/>
              <a:t> with itself. This set of candidates is denoted as C</a:t>
            </a:r>
            <a:r>
              <a:rPr lang="en-US" sz="2000" baseline="-25000"/>
              <a:t>k</a:t>
            </a:r>
            <a:r>
              <a:rPr lang="en-US" sz="2000"/>
              <a:t>.</a:t>
            </a:r>
            <a:endParaRPr sz="2000"/>
          </a:p>
          <a:p>
            <a:pPr marL="914400" lvl="0" indent="-335280" algn="l" rtl="0">
              <a:lnSpc>
                <a:spcPct val="100000"/>
              </a:lnSpc>
              <a:spcBef>
                <a:spcPts val="0"/>
              </a:spcBef>
              <a:spcAft>
                <a:spcPts val="0"/>
              </a:spcAft>
              <a:buSzPts val="1680"/>
              <a:buChar char="●"/>
            </a:pPr>
            <a:r>
              <a:rPr lang="en-US" sz="2000"/>
              <a:t>The join, L</a:t>
            </a:r>
            <a:r>
              <a:rPr lang="en-US" sz="2000" baseline="-25000"/>
              <a:t>k-1</a:t>
            </a:r>
            <a:r>
              <a:rPr lang="en-US" sz="2000"/>
              <a:t> </a:t>
            </a:r>
            <a:r>
              <a:rPr lang="en-US" sz="2350">
                <a:solidFill>
                  <a:srgbClr val="4D5156"/>
                </a:solidFill>
                <a:highlight>
                  <a:srgbClr val="FFFFFF"/>
                </a:highlight>
                <a:latin typeface="Arial"/>
                <a:ea typeface="Arial"/>
                <a:cs typeface="Arial"/>
                <a:sym typeface="Arial"/>
              </a:rPr>
              <a:t>⋈</a:t>
            </a:r>
            <a:r>
              <a:rPr lang="en-US" sz="2000"/>
              <a:t> L</a:t>
            </a:r>
            <a:r>
              <a:rPr lang="en-US" sz="2000" baseline="-25000"/>
              <a:t>k-1</a:t>
            </a:r>
            <a:r>
              <a:rPr lang="en-US" sz="2000"/>
              <a:t>, is performed, </a:t>
            </a:r>
            <a:r>
              <a:rPr lang="en-US" sz="2000" b="1"/>
              <a:t>where members of L</a:t>
            </a:r>
            <a:r>
              <a:rPr lang="en-US" sz="2000" b="1" baseline="-25000"/>
              <a:t>k-1</a:t>
            </a:r>
            <a:r>
              <a:rPr lang="en-US" sz="2000" b="1"/>
              <a:t> are joinable if their first (k -2) items are in common.</a:t>
            </a:r>
            <a:endParaRPr sz="2000" b="1"/>
          </a:p>
          <a:p>
            <a:pPr marL="0" lvl="0" indent="0" algn="l" rtl="0">
              <a:lnSpc>
                <a:spcPct val="100000"/>
              </a:lnSpc>
              <a:spcBef>
                <a:spcPts val="560"/>
              </a:spcBef>
              <a:spcAft>
                <a:spcPts val="0"/>
              </a:spcAft>
              <a:buSzPts val="1680"/>
              <a:buNone/>
            </a:pPr>
            <a:endParaRPr sz="2000"/>
          </a:p>
          <a:p>
            <a:pPr marL="101600" lvl="0" indent="0" algn="l" rtl="0">
              <a:lnSpc>
                <a:spcPct val="100000"/>
              </a:lnSpc>
              <a:spcBef>
                <a:spcPts val="560"/>
              </a:spcBef>
              <a:spcAft>
                <a:spcPts val="0"/>
              </a:spcAft>
              <a:buSzPts val="2000"/>
              <a:buNone/>
            </a:pPr>
            <a:r>
              <a:rPr lang="en-US" sz="2000" b="1"/>
              <a:t>2. The prune step: </a:t>
            </a:r>
            <a:r>
              <a:rPr lang="en-US" sz="2000"/>
              <a:t>Select only frequent itemsets</a:t>
            </a:r>
            <a:endParaRPr sz="2000"/>
          </a:p>
          <a:p>
            <a:pPr marL="101600" lvl="0" indent="0" algn="l" rtl="0">
              <a:lnSpc>
                <a:spcPct val="100000"/>
              </a:lnSpc>
              <a:spcBef>
                <a:spcPts val="560"/>
              </a:spcBef>
              <a:spcAft>
                <a:spcPts val="0"/>
              </a:spcAft>
              <a:buSzPts val="2000"/>
              <a:buNone/>
            </a:pPr>
            <a:endParaRPr sz="2000"/>
          </a:p>
          <a:p>
            <a:pPr marL="457200" lvl="0" indent="-381000" algn="l" rtl="0">
              <a:lnSpc>
                <a:spcPct val="120000"/>
              </a:lnSpc>
              <a:spcBef>
                <a:spcPts val="0"/>
              </a:spcBef>
              <a:spcAft>
                <a:spcPts val="0"/>
              </a:spcAft>
              <a:buSzPts val="2400"/>
              <a:buChar char="■"/>
            </a:pPr>
            <a:r>
              <a:rPr lang="en-US" sz="2400" u="sng">
                <a:solidFill>
                  <a:schemeClr val="hlink"/>
                </a:solidFill>
              </a:rPr>
              <a:t>Apriori pruning principle</a:t>
            </a:r>
            <a:r>
              <a:rPr lang="en-US" sz="2400">
                <a:solidFill>
                  <a:schemeClr val="hlink"/>
                </a:solidFill>
              </a:rPr>
              <a:t>: </a:t>
            </a:r>
            <a:r>
              <a:rPr lang="en-US" sz="2400">
                <a:solidFill>
                  <a:schemeClr val="dk2"/>
                </a:solidFill>
              </a:rPr>
              <a:t>If there is </a:t>
            </a:r>
            <a:r>
              <a:rPr lang="en-US" sz="2400">
                <a:solidFill>
                  <a:schemeClr val="hlink"/>
                </a:solidFill>
              </a:rPr>
              <a:t>any</a:t>
            </a:r>
            <a:r>
              <a:rPr lang="en-US" sz="2400">
                <a:solidFill>
                  <a:schemeClr val="dk2"/>
                </a:solidFill>
              </a:rPr>
              <a:t> itemset which is infrequent, its superset should not be generated/tested! </a:t>
            </a:r>
            <a:endParaRPr sz="2400">
              <a:solidFill>
                <a:schemeClr val="dk2"/>
              </a:solidFill>
            </a:endParaRPr>
          </a:p>
          <a:p>
            <a:pPr marL="1371600" lvl="0" indent="0" algn="l" rtl="0">
              <a:lnSpc>
                <a:spcPct val="100000"/>
              </a:lnSpc>
              <a:spcBef>
                <a:spcPts val="560"/>
              </a:spcBef>
              <a:spcAft>
                <a:spcPts val="0"/>
              </a:spcAft>
              <a:buSzPts val="1680"/>
              <a:buNone/>
            </a:pPr>
            <a:endParaRPr sz="2000"/>
          </a:p>
          <a:p>
            <a:pPr marL="457200" lvl="0" indent="0" algn="l" rtl="0">
              <a:lnSpc>
                <a:spcPct val="100000"/>
              </a:lnSpc>
              <a:spcBef>
                <a:spcPts val="560"/>
              </a:spcBef>
              <a:spcAft>
                <a:spcPts val="0"/>
              </a:spcAft>
              <a:buSzPts val="1680"/>
              <a:buNone/>
            </a:pPr>
            <a:endParaRPr sz="2000"/>
          </a:p>
          <a:p>
            <a:pPr marL="457200" lvl="0" indent="0" algn="l" rtl="0">
              <a:lnSpc>
                <a:spcPct val="100000"/>
              </a:lnSpc>
              <a:spcBef>
                <a:spcPts val="560"/>
              </a:spcBef>
              <a:spcAft>
                <a:spcPts val="0"/>
              </a:spcAft>
              <a:buSzPts val="1680"/>
              <a:buNone/>
            </a:pPr>
            <a:endParaRPr sz="2000" b="1"/>
          </a:p>
          <a:p>
            <a:pPr marL="0" lvl="0" indent="0" algn="l" rtl="0">
              <a:lnSpc>
                <a:spcPct val="100000"/>
              </a:lnSpc>
              <a:spcBef>
                <a:spcPts val="560"/>
              </a:spcBef>
              <a:spcAft>
                <a:spcPts val="0"/>
              </a:spcAft>
              <a:buSzPts val="1680"/>
              <a:buNone/>
            </a:pPr>
            <a:endParaRPr sz="2000" b="1"/>
          </a:p>
          <a:p>
            <a:pPr marL="0" lvl="0" indent="0" algn="l" rtl="0">
              <a:lnSpc>
                <a:spcPct val="100000"/>
              </a:lnSpc>
              <a:spcBef>
                <a:spcPts val="560"/>
              </a:spcBef>
              <a:spcAft>
                <a:spcPts val="0"/>
              </a:spcAft>
              <a:buClr>
                <a:schemeClr val="dk1"/>
              </a:buClr>
              <a:buSzPts val="1100"/>
              <a:buFont typeface="Arial"/>
              <a:buNone/>
            </a:pPr>
            <a:endParaRPr sz="2000"/>
          </a:p>
          <a:p>
            <a:pPr marL="0" lvl="0" indent="0" algn="l" rtl="0">
              <a:lnSpc>
                <a:spcPct val="100000"/>
              </a:lnSpc>
              <a:spcBef>
                <a:spcPts val="560"/>
              </a:spcBef>
              <a:spcAft>
                <a:spcPts val="0"/>
              </a:spcAft>
              <a:buSzPts val="1680"/>
              <a:buNone/>
            </a:pPr>
            <a:endParaRPr sz="2000"/>
          </a:p>
        </p:txBody>
      </p:sp>
      <p:sp>
        <p:nvSpPr>
          <p:cNvPr id="332" name="Google Shape;332;p3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26</a:t>
            </a:fld>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3C40A2-F268-5ED2-9221-FD7DCDBE0041}"/>
                  </a:ext>
                </a:extLst>
              </p14:cNvPr>
              <p14:cNvContentPartPr/>
              <p14:nvPr/>
            </p14:nvContentPartPr>
            <p14:xfrm>
              <a:off x="905040" y="4479624"/>
              <a:ext cx="3251520" cy="137520"/>
            </p14:xfrm>
          </p:contentPart>
        </mc:Choice>
        <mc:Fallback xmlns="">
          <p:pic>
            <p:nvPicPr>
              <p:cNvPr id="2" name="Ink 1">
                <a:extLst>
                  <a:ext uri="{FF2B5EF4-FFF2-40B4-BE49-F238E27FC236}">
                    <a16:creationId xmlns:a16="http://schemas.microsoft.com/office/drawing/2014/main" id="{623C40A2-F268-5ED2-9221-FD7DCDBE0041}"/>
                  </a:ext>
                </a:extLst>
              </p:cNvPr>
              <p:cNvPicPr/>
              <p:nvPr/>
            </p:nvPicPr>
            <p:blipFill>
              <a:blip r:embed="rId4"/>
              <a:stretch>
                <a:fillRect/>
              </a:stretch>
            </p:blipFill>
            <p:spPr>
              <a:xfrm>
                <a:off x="851040" y="4371984"/>
                <a:ext cx="3359160" cy="35316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Apriori Algorithm Process</a:t>
            </a:r>
            <a:endParaRPr/>
          </a:p>
        </p:txBody>
      </p:sp>
      <p:sp>
        <p:nvSpPr>
          <p:cNvPr id="339" name="Google Shape;339;p40"/>
          <p:cNvSpPr txBox="1">
            <a:spLocks noGrp="1"/>
          </p:cNvSpPr>
          <p:nvPr>
            <p:ph type="body" idx="1"/>
          </p:nvPr>
        </p:nvSpPr>
        <p:spPr>
          <a:xfrm>
            <a:off x="381000" y="1371600"/>
            <a:ext cx="83820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endParaRPr sz="2800" b="0" i="0" u="none" strike="noStrike" cap="none">
              <a:solidFill>
                <a:schemeClr val="dk1"/>
              </a:solidFill>
              <a:latin typeface="Tahoma"/>
              <a:ea typeface="Tahoma"/>
              <a:cs typeface="Tahoma"/>
              <a:sym typeface="Tahoma"/>
            </a:endParaRPr>
          </a:p>
        </p:txBody>
      </p:sp>
      <p:sp>
        <p:nvSpPr>
          <p:cNvPr id="340" name="Google Shape;340;p4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27</a:t>
            </a:fld>
            <a:endParaRPr/>
          </a:p>
        </p:txBody>
      </p:sp>
      <p:pic>
        <p:nvPicPr>
          <p:cNvPr id="341" name="Google Shape;341;p40"/>
          <p:cNvPicPr preferRelativeResize="0"/>
          <p:nvPr/>
        </p:nvPicPr>
        <p:blipFill rotWithShape="1">
          <a:blip r:embed="rId3">
            <a:alphaModFix/>
          </a:blip>
          <a:srcRect/>
          <a:stretch/>
        </p:blipFill>
        <p:spPr>
          <a:xfrm>
            <a:off x="278025" y="1266575"/>
            <a:ext cx="8649726" cy="53134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346A395-F462-D33B-E654-263D6D3059C8}"/>
                  </a:ext>
                </a:extLst>
              </p14:cNvPr>
              <p14:cNvContentPartPr/>
              <p14:nvPr/>
            </p14:nvContentPartPr>
            <p14:xfrm>
              <a:off x="932400" y="2355552"/>
              <a:ext cx="1085400" cy="3960"/>
            </p14:xfrm>
          </p:contentPart>
        </mc:Choice>
        <mc:Fallback xmlns="">
          <p:pic>
            <p:nvPicPr>
              <p:cNvPr id="2" name="Ink 1">
                <a:extLst>
                  <a:ext uri="{FF2B5EF4-FFF2-40B4-BE49-F238E27FC236}">
                    <a16:creationId xmlns:a16="http://schemas.microsoft.com/office/drawing/2014/main" id="{2346A395-F462-D33B-E654-263D6D3059C8}"/>
                  </a:ext>
                </a:extLst>
              </p:cNvPr>
              <p:cNvPicPr/>
              <p:nvPr/>
            </p:nvPicPr>
            <p:blipFill>
              <a:blip r:embed="rId5"/>
              <a:stretch>
                <a:fillRect/>
              </a:stretch>
            </p:blipFill>
            <p:spPr>
              <a:xfrm>
                <a:off x="878400" y="2247552"/>
                <a:ext cx="11930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7891B39-7CFE-D735-219B-F9B52ABF47BB}"/>
                  </a:ext>
                </a:extLst>
              </p14:cNvPr>
              <p14:cNvContentPartPr/>
              <p14:nvPr/>
            </p14:nvContentPartPr>
            <p14:xfrm>
              <a:off x="3264480" y="1872072"/>
              <a:ext cx="1754640" cy="222480"/>
            </p14:xfrm>
          </p:contentPart>
        </mc:Choice>
        <mc:Fallback xmlns="">
          <p:pic>
            <p:nvPicPr>
              <p:cNvPr id="3" name="Ink 2">
                <a:extLst>
                  <a:ext uri="{FF2B5EF4-FFF2-40B4-BE49-F238E27FC236}">
                    <a16:creationId xmlns:a16="http://schemas.microsoft.com/office/drawing/2014/main" id="{87891B39-7CFE-D735-219B-F9B52ABF47BB}"/>
                  </a:ext>
                </a:extLst>
              </p:cNvPr>
              <p:cNvPicPr/>
              <p:nvPr/>
            </p:nvPicPr>
            <p:blipFill>
              <a:blip r:embed="rId7"/>
              <a:stretch>
                <a:fillRect/>
              </a:stretch>
            </p:blipFill>
            <p:spPr>
              <a:xfrm>
                <a:off x="3210480" y="1764072"/>
                <a:ext cx="18622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D0681A1-349D-A42D-9986-4D0856EF68F2}"/>
                  </a:ext>
                </a:extLst>
              </p14:cNvPr>
              <p14:cNvContentPartPr/>
              <p14:nvPr/>
            </p14:nvContentPartPr>
            <p14:xfrm>
              <a:off x="6684120" y="1828512"/>
              <a:ext cx="1555560" cy="137880"/>
            </p14:xfrm>
          </p:contentPart>
        </mc:Choice>
        <mc:Fallback xmlns="">
          <p:pic>
            <p:nvPicPr>
              <p:cNvPr id="4" name="Ink 3">
                <a:extLst>
                  <a:ext uri="{FF2B5EF4-FFF2-40B4-BE49-F238E27FC236}">
                    <a16:creationId xmlns:a16="http://schemas.microsoft.com/office/drawing/2014/main" id="{FD0681A1-349D-A42D-9986-4D0856EF68F2}"/>
                  </a:ext>
                </a:extLst>
              </p:cNvPr>
              <p:cNvPicPr/>
              <p:nvPr/>
            </p:nvPicPr>
            <p:blipFill>
              <a:blip r:embed="rId9"/>
              <a:stretch>
                <a:fillRect/>
              </a:stretch>
            </p:blipFill>
            <p:spPr>
              <a:xfrm>
                <a:off x="6630480" y="1720512"/>
                <a:ext cx="16632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FBC83E37-98C6-3736-4F90-1944B56B6058}"/>
                  </a:ext>
                </a:extLst>
              </p14:cNvPr>
              <p14:cNvContentPartPr/>
              <p14:nvPr/>
            </p14:nvContentPartPr>
            <p14:xfrm>
              <a:off x="7278120" y="4772952"/>
              <a:ext cx="1184400" cy="522000"/>
            </p14:xfrm>
          </p:contentPart>
        </mc:Choice>
        <mc:Fallback xmlns="">
          <p:pic>
            <p:nvPicPr>
              <p:cNvPr id="5" name="Ink 4">
                <a:extLst>
                  <a:ext uri="{FF2B5EF4-FFF2-40B4-BE49-F238E27FC236}">
                    <a16:creationId xmlns:a16="http://schemas.microsoft.com/office/drawing/2014/main" id="{FBC83E37-98C6-3736-4F90-1944B56B6058}"/>
                  </a:ext>
                </a:extLst>
              </p:cNvPr>
              <p:cNvPicPr/>
              <p:nvPr/>
            </p:nvPicPr>
            <p:blipFill>
              <a:blip r:embed="rId11"/>
              <a:stretch>
                <a:fillRect/>
              </a:stretch>
            </p:blipFill>
            <p:spPr>
              <a:xfrm>
                <a:off x="7224480" y="4665312"/>
                <a:ext cx="129204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830A4D5-8E2A-5567-633D-698DA45126A2}"/>
                  </a:ext>
                </a:extLst>
              </p14:cNvPr>
              <p14:cNvContentPartPr/>
              <p14:nvPr/>
            </p14:nvContentPartPr>
            <p14:xfrm>
              <a:off x="3611520" y="4753872"/>
              <a:ext cx="1177200" cy="734760"/>
            </p14:xfrm>
          </p:contentPart>
        </mc:Choice>
        <mc:Fallback xmlns="">
          <p:pic>
            <p:nvPicPr>
              <p:cNvPr id="6" name="Ink 5">
                <a:extLst>
                  <a:ext uri="{FF2B5EF4-FFF2-40B4-BE49-F238E27FC236}">
                    <a16:creationId xmlns:a16="http://schemas.microsoft.com/office/drawing/2014/main" id="{5830A4D5-8E2A-5567-633D-698DA45126A2}"/>
                  </a:ext>
                </a:extLst>
              </p:cNvPr>
              <p:cNvPicPr/>
              <p:nvPr/>
            </p:nvPicPr>
            <p:blipFill>
              <a:blip r:embed="rId13"/>
              <a:stretch>
                <a:fillRect/>
              </a:stretch>
            </p:blipFill>
            <p:spPr>
              <a:xfrm>
                <a:off x="3557880" y="4646232"/>
                <a:ext cx="1284840" cy="9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D9150876-9274-4F59-C1C3-01A53CA56E53}"/>
                  </a:ext>
                </a:extLst>
              </p14:cNvPr>
              <p14:cNvContentPartPr/>
              <p14:nvPr/>
            </p14:nvContentPartPr>
            <p14:xfrm>
              <a:off x="978120" y="5028912"/>
              <a:ext cx="782640" cy="73800"/>
            </p14:xfrm>
          </p:contentPart>
        </mc:Choice>
        <mc:Fallback xmlns="">
          <p:pic>
            <p:nvPicPr>
              <p:cNvPr id="7" name="Ink 6">
                <a:extLst>
                  <a:ext uri="{FF2B5EF4-FFF2-40B4-BE49-F238E27FC236}">
                    <a16:creationId xmlns:a16="http://schemas.microsoft.com/office/drawing/2014/main" id="{D9150876-9274-4F59-C1C3-01A53CA56E53}"/>
                  </a:ext>
                </a:extLst>
              </p:cNvPr>
              <p:cNvPicPr/>
              <p:nvPr/>
            </p:nvPicPr>
            <p:blipFill>
              <a:blip r:embed="rId15"/>
              <a:stretch>
                <a:fillRect/>
              </a:stretch>
            </p:blipFill>
            <p:spPr>
              <a:xfrm>
                <a:off x="924120" y="4921272"/>
                <a:ext cx="8902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90FBB1C9-4F82-671F-7DB8-DF2E8A8EA86E}"/>
                  </a:ext>
                </a:extLst>
              </p14:cNvPr>
              <p14:cNvContentPartPr/>
              <p14:nvPr/>
            </p14:nvContentPartPr>
            <p14:xfrm>
              <a:off x="4260960" y="3346272"/>
              <a:ext cx="468000" cy="47880"/>
            </p14:xfrm>
          </p:contentPart>
        </mc:Choice>
        <mc:Fallback xmlns="">
          <p:pic>
            <p:nvPicPr>
              <p:cNvPr id="8" name="Ink 7">
                <a:extLst>
                  <a:ext uri="{FF2B5EF4-FFF2-40B4-BE49-F238E27FC236}">
                    <a16:creationId xmlns:a16="http://schemas.microsoft.com/office/drawing/2014/main" id="{90FBB1C9-4F82-671F-7DB8-DF2E8A8EA86E}"/>
                  </a:ext>
                </a:extLst>
              </p:cNvPr>
              <p:cNvPicPr/>
              <p:nvPr/>
            </p:nvPicPr>
            <p:blipFill>
              <a:blip r:embed="rId17"/>
              <a:stretch>
                <a:fillRect/>
              </a:stretch>
            </p:blipFill>
            <p:spPr>
              <a:xfrm>
                <a:off x="4207320" y="3238632"/>
                <a:ext cx="5756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D3E1FDD1-B432-B673-9FEA-938AF0B69175}"/>
                  </a:ext>
                </a:extLst>
              </p14:cNvPr>
              <p14:cNvContentPartPr/>
              <p14:nvPr/>
            </p14:nvContentPartPr>
            <p14:xfrm>
              <a:off x="1544760" y="445392"/>
              <a:ext cx="5848560" cy="532440"/>
            </p14:xfrm>
          </p:contentPart>
        </mc:Choice>
        <mc:Fallback xmlns="">
          <p:pic>
            <p:nvPicPr>
              <p:cNvPr id="9" name="Ink 8">
                <a:extLst>
                  <a:ext uri="{FF2B5EF4-FFF2-40B4-BE49-F238E27FC236}">
                    <a16:creationId xmlns:a16="http://schemas.microsoft.com/office/drawing/2014/main" id="{D3E1FDD1-B432-B673-9FEA-938AF0B69175}"/>
                  </a:ext>
                </a:extLst>
              </p:cNvPr>
              <p:cNvPicPr/>
              <p:nvPr/>
            </p:nvPicPr>
            <p:blipFill>
              <a:blip r:embed="rId19"/>
              <a:stretch>
                <a:fillRect/>
              </a:stretch>
            </p:blipFill>
            <p:spPr>
              <a:xfrm>
                <a:off x="1490760" y="337752"/>
                <a:ext cx="5956200" cy="74808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41"/>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347" name="Google Shape;347;p41"/>
          <p:cNvSpPr txBox="1"/>
          <p:nvPr/>
        </p:nvSpPr>
        <p:spPr>
          <a:xfrm>
            <a:off x="3352800" y="6477000"/>
            <a:ext cx="2895600" cy="381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Data Mining: Concepts and Techniques</a:t>
            </a:r>
            <a:endParaRPr sz="1400" b="0" i="0" u="none" strike="noStrike" cap="none">
              <a:solidFill>
                <a:srgbClr val="000000"/>
              </a:solidFill>
              <a:latin typeface="Arial"/>
              <a:ea typeface="Arial"/>
              <a:cs typeface="Arial"/>
              <a:sym typeface="Arial"/>
            </a:endParaRPr>
          </a:p>
        </p:txBody>
      </p:sp>
      <p:sp>
        <p:nvSpPr>
          <p:cNvPr id="348" name="Google Shape;348;p41"/>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28</a:t>
            </a:fld>
            <a:endParaRPr sz="1400" b="0" i="0" u="none" strike="noStrike" cap="none">
              <a:solidFill>
                <a:srgbClr val="000000"/>
              </a:solidFill>
              <a:latin typeface="Arial"/>
              <a:ea typeface="Arial"/>
              <a:cs typeface="Arial"/>
              <a:sym typeface="Arial"/>
            </a:endParaRPr>
          </a:p>
        </p:txBody>
      </p:sp>
      <p:sp>
        <p:nvSpPr>
          <p:cNvPr id="349" name="Google Shape;349;p41"/>
          <p:cNvSpPr txBox="1">
            <a:spLocks noGrp="1"/>
          </p:cNvSpPr>
          <p:nvPr>
            <p:ph type="title"/>
          </p:nvPr>
        </p:nvSpPr>
        <p:spPr>
          <a:xfrm>
            <a:off x="457200" y="228600"/>
            <a:ext cx="8305800" cy="762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2800" b="0" i="0" u="none" strike="noStrike" cap="none">
                <a:solidFill>
                  <a:schemeClr val="dk2"/>
                </a:solidFill>
                <a:latin typeface="Tahoma"/>
                <a:ea typeface="Tahoma"/>
                <a:cs typeface="Tahoma"/>
                <a:sym typeface="Tahoma"/>
              </a:rPr>
              <a:t>Apriori: A Candidate Generation-and-Test Approach</a:t>
            </a:r>
            <a:endParaRPr sz="2800" b="0" i="0" u="none" strike="noStrike" cap="none">
              <a:solidFill>
                <a:schemeClr val="dk2"/>
              </a:solidFill>
              <a:latin typeface="Tahoma"/>
              <a:ea typeface="Tahoma"/>
              <a:cs typeface="Tahoma"/>
              <a:sym typeface="Tahoma"/>
            </a:endParaRPr>
          </a:p>
        </p:txBody>
      </p:sp>
      <p:sp>
        <p:nvSpPr>
          <p:cNvPr id="350" name="Google Shape;350;p41"/>
          <p:cNvSpPr txBox="1">
            <a:spLocks noGrp="1"/>
          </p:cNvSpPr>
          <p:nvPr>
            <p:ph type="body" idx="1"/>
          </p:nvPr>
        </p:nvSpPr>
        <p:spPr>
          <a:xfrm>
            <a:off x="381000" y="1447800"/>
            <a:ext cx="8610600" cy="5181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20000"/>
              </a:lnSpc>
              <a:spcBef>
                <a:spcPts val="0"/>
              </a:spcBef>
              <a:spcAft>
                <a:spcPts val="0"/>
              </a:spcAft>
              <a:buClr>
                <a:schemeClr val="folHlink"/>
              </a:buClr>
              <a:buSzPts val="1440"/>
              <a:buFont typeface="Noto Sans Symbols"/>
              <a:buChar char="■"/>
            </a:pPr>
            <a:r>
              <a:rPr lang="en-US" sz="2400" b="0" i="0" u="sng" strike="noStrike" cap="none">
                <a:solidFill>
                  <a:schemeClr val="hlink"/>
                </a:solidFill>
                <a:latin typeface="Tahoma"/>
                <a:ea typeface="Tahoma"/>
                <a:cs typeface="Tahoma"/>
                <a:sym typeface="Tahoma"/>
              </a:rPr>
              <a:t>Apriori pruning principle</a:t>
            </a:r>
            <a:r>
              <a:rPr lang="en-US" sz="2400" b="0" i="0" u="none" strike="noStrike" cap="none">
                <a:solidFill>
                  <a:schemeClr val="hlink"/>
                </a:solidFill>
                <a:latin typeface="Tahoma"/>
                <a:ea typeface="Tahoma"/>
                <a:cs typeface="Tahoma"/>
                <a:sym typeface="Tahoma"/>
              </a:rPr>
              <a:t>: </a:t>
            </a:r>
            <a:r>
              <a:rPr lang="en-US" sz="2400" b="0" i="0" u="none" strike="noStrike" cap="none">
                <a:solidFill>
                  <a:schemeClr val="dk2"/>
                </a:solidFill>
                <a:latin typeface="Tahoma"/>
                <a:ea typeface="Tahoma"/>
                <a:cs typeface="Tahoma"/>
                <a:sym typeface="Tahoma"/>
              </a:rPr>
              <a:t>If there is </a:t>
            </a:r>
            <a:r>
              <a:rPr lang="en-US" sz="2400" b="0" i="0" u="none" strike="noStrike" cap="none">
                <a:solidFill>
                  <a:schemeClr val="hlink"/>
                </a:solidFill>
                <a:latin typeface="Tahoma"/>
                <a:ea typeface="Tahoma"/>
                <a:cs typeface="Tahoma"/>
                <a:sym typeface="Tahoma"/>
              </a:rPr>
              <a:t>any</a:t>
            </a:r>
            <a:r>
              <a:rPr lang="en-US" sz="2400" b="0" i="0" u="none" strike="noStrike" cap="none">
                <a:solidFill>
                  <a:schemeClr val="dk2"/>
                </a:solidFill>
                <a:latin typeface="Tahoma"/>
                <a:ea typeface="Tahoma"/>
                <a:cs typeface="Tahoma"/>
                <a:sym typeface="Tahoma"/>
              </a:rPr>
              <a:t> itemset which is infrequent, its superset should not be generated/tested! </a:t>
            </a:r>
            <a:endParaRPr sz="2400" b="0" i="0" u="none" strike="noStrike" cap="none">
              <a:solidFill>
                <a:schemeClr val="dk2"/>
              </a:solidFill>
              <a:latin typeface="Tahoma"/>
              <a:ea typeface="Tahoma"/>
              <a:cs typeface="Tahoma"/>
              <a:sym typeface="Tahoma"/>
            </a:endParaRPr>
          </a:p>
          <a:p>
            <a:pPr marL="342900" marR="0" lvl="0" indent="-342900" algn="l" rtl="0">
              <a:lnSpc>
                <a:spcPct val="120000"/>
              </a:lnSpc>
              <a:spcBef>
                <a:spcPts val="0"/>
              </a:spcBef>
              <a:spcAft>
                <a:spcPts val="0"/>
              </a:spcAft>
              <a:buClr>
                <a:schemeClr val="folHlink"/>
              </a:buClr>
              <a:buSzPts val="1440"/>
              <a:buFont typeface="Noto Sans Symbols"/>
              <a:buChar char="■"/>
            </a:pPr>
            <a:r>
              <a:rPr lang="en-US" sz="2400" b="0" i="0" u="none" strike="noStrike" cap="none">
                <a:solidFill>
                  <a:schemeClr val="lt2"/>
                </a:solidFill>
                <a:latin typeface="Tahoma"/>
                <a:ea typeface="Tahoma"/>
                <a:cs typeface="Tahoma"/>
                <a:sym typeface="Tahoma"/>
              </a:rPr>
              <a:t>Method: </a:t>
            </a:r>
            <a:endParaRPr sz="2400" b="0" i="0" u="none" strike="noStrike" cap="none">
              <a:solidFill>
                <a:schemeClr val="lt2"/>
              </a:solidFill>
              <a:latin typeface="Tahoma"/>
              <a:ea typeface="Tahoma"/>
              <a:cs typeface="Tahoma"/>
              <a:sym typeface="Tahoma"/>
            </a:endParaRPr>
          </a:p>
          <a:p>
            <a:pPr marL="742950" marR="0" lvl="1" indent="-285750" algn="l" rtl="0">
              <a:lnSpc>
                <a:spcPct val="120000"/>
              </a:lnSpc>
              <a:spcBef>
                <a:spcPts val="480"/>
              </a:spcBef>
              <a:spcAft>
                <a:spcPts val="0"/>
              </a:spcAft>
              <a:buClr>
                <a:schemeClr val="hlink"/>
              </a:buClr>
              <a:buSzPts val="1320"/>
              <a:buFont typeface="Noto Sans Symbols"/>
              <a:buChar char="■"/>
            </a:pPr>
            <a:r>
              <a:rPr lang="en-US" sz="2400" b="0" i="0" u="none" strike="noStrike" cap="none">
                <a:solidFill>
                  <a:schemeClr val="dk1"/>
                </a:solidFill>
                <a:latin typeface="Tahoma"/>
                <a:ea typeface="Tahoma"/>
                <a:cs typeface="Tahoma"/>
                <a:sym typeface="Tahoma"/>
              </a:rPr>
              <a:t>Initially, scan DB once to get frequent 1-itemset</a:t>
            </a:r>
            <a:endParaRPr sz="2400" b="0" i="0" u="none" strike="noStrike" cap="none">
              <a:solidFill>
                <a:schemeClr val="dk1"/>
              </a:solidFill>
              <a:latin typeface="Tahoma"/>
              <a:ea typeface="Tahoma"/>
              <a:cs typeface="Tahoma"/>
              <a:sym typeface="Tahoma"/>
            </a:endParaRPr>
          </a:p>
          <a:p>
            <a:pPr marL="742950" marR="0" lvl="1" indent="-285750" algn="l" rtl="0">
              <a:lnSpc>
                <a:spcPct val="120000"/>
              </a:lnSpc>
              <a:spcBef>
                <a:spcPts val="480"/>
              </a:spcBef>
              <a:spcAft>
                <a:spcPts val="0"/>
              </a:spcAft>
              <a:buClr>
                <a:schemeClr val="hlink"/>
              </a:buClr>
              <a:buSzPts val="1320"/>
              <a:buFont typeface="Noto Sans Symbols"/>
              <a:buChar char="■"/>
            </a:pPr>
            <a:r>
              <a:rPr lang="en-US" sz="2400" b="0" i="0" u="none" strike="noStrike" cap="none">
                <a:solidFill>
                  <a:schemeClr val="hlink"/>
                </a:solidFill>
                <a:latin typeface="Tahoma"/>
                <a:ea typeface="Tahoma"/>
                <a:cs typeface="Tahoma"/>
                <a:sym typeface="Tahoma"/>
              </a:rPr>
              <a:t>Generate</a:t>
            </a:r>
            <a:r>
              <a:rPr lang="en-US" sz="2400" b="0" i="0" u="none" strike="noStrike" cap="none">
                <a:solidFill>
                  <a:schemeClr val="lt2"/>
                </a:solidFill>
                <a:latin typeface="Tahoma"/>
                <a:ea typeface="Tahoma"/>
                <a:cs typeface="Tahoma"/>
                <a:sym typeface="Tahoma"/>
              </a:rPr>
              <a:t> length (k+1) </a:t>
            </a:r>
            <a:r>
              <a:rPr lang="en-US" sz="2400" b="0" i="0" u="none" strike="noStrike" cap="none">
                <a:solidFill>
                  <a:schemeClr val="hlink"/>
                </a:solidFill>
                <a:latin typeface="Tahoma"/>
                <a:ea typeface="Tahoma"/>
                <a:cs typeface="Tahoma"/>
                <a:sym typeface="Tahoma"/>
              </a:rPr>
              <a:t>candidate</a:t>
            </a:r>
            <a:r>
              <a:rPr lang="en-US" sz="2400" b="0" i="0" u="none" strike="noStrike" cap="none">
                <a:solidFill>
                  <a:schemeClr val="lt2"/>
                </a:solidFill>
                <a:latin typeface="Tahoma"/>
                <a:ea typeface="Tahoma"/>
                <a:cs typeface="Tahoma"/>
                <a:sym typeface="Tahoma"/>
              </a:rPr>
              <a:t> itemsets from length k </a:t>
            </a:r>
            <a:r>
              <a:rPr lang="en-US" sz="2400" b="0" i="0" u="none" strike="noStrike" cap="none">
                <a:solidFill>
                  <a:schemeClr val="hlink"/>
                </a:solidFill>
                <a:latin typeface="Tahoma"/>
                <a:ea typeface="Tahoma"/>
                <a:cs typeface="Tahoma"/>
                <a:sym typeface="Tahoma"/>
              </a:rPr>
              <a:t>frequent</a:t>
            </a:r>
            <a:r>
              <a:rPr lang="en-US" sz="2400" b="0" i="0" u="none" strike="noStrike" cap="none">
                <a:solidFill>
                  <a:schemeClr val="lt2"/>
                </a:solidFill>
                <a:latin typeface="Tahoma"/>
                <a:ea typeface="Tahoma"/>
                <a:cs typeface="Tahoma"/>
                <a:sym typeface="Tahoma"/>
              </a:rPr>
              <a:t> itemsets</a:t>
            </a:r>
            <a:endParaRPr sz="2400" b="0" i="0" u="none" strike="noStrike" cap="none">
              <a:solidFill>
                <a:schemeClr val="lt2"/>
              </a:solidFill>
              <a:latin typeface="Tahoma"/>
              <a:ea typeface="Tahoma"/>
              <a:cs typeface="Tahoma"/>
              <a:sym typeface="Tahoma"/>
            </a:endParaRPr>
          </a:p>
          <a:p>
            <a:pPr marL="742950" marR="0" lvl="1" indent="-285750" algn="l" rtl="0">
              <a:lnSpc>
                <a:spcPct val="120000"/>
              </a:lnSpc>
              <a:spcBef>
                <a:spcPts val="480"/>
              </a:spcBef>
              <a:spcAft>
                <a:spcPts val="0"/>
              </a:spcAft>
              <a:buClr>
                <a:schemeClr val="hlink"/>
              </a:buClr>
              <a:buSzPts val="1320"/>
              <a:buFont typeface="Noto Sans Symbols"/>
              <a:buChar char="■"/>
            </a:pPr>
            <a:r>
              <a:rPr lang="en-US" sz="2400" b="0" i="0" u="none" strike="noStrike" cap="none">
                <a:solidFill>
                  <a:schemeClr val="hlink"/>
                </a:solidFill>
                <a:latin typeface="Tahoma"/>
                <a:ea typeface="Tahoma"/>
                <a:cs typeface="Tahoma"/>
                <a:sym typeface="Tahoma"/>
              </a:rPr>
              <a:t>Test </a:t>
            </a:r>
            <a:r>
              <a:rPr lang="en-US" sz="2400" b="0" i="0" u="none" strike="noStrike" cap="none">
                <a:solidFill>
                  <a:schemeClr val="lt2"/>
                </a:solidFill>
                <a:latin typeface="Tahoma"/>
                <a:ea typeface="Tahoma"/>
                <a:cs typeface="Tahoma"/>
                <a:sym typeface="Tahoma"/>
              </a:rPr>
              <a:t>the candidates against DB</a:t>
            </a:r>
            <a:endParaRPr sz="2400" b="0" i="0" u="none" strike="noStrike" cap="none">
              <a:solidFill>
                <a:schemeClr val="lt2"/>
              </a:solidFill>
              <a:latin typeface="Tahoma"/>
              <a:ea typeface="Tahoma"/>
              <a:cs typeface="Tahoma"/>
              <a:sym typeface="Tahoma"/>
            </a:endParaRPr>
          </a:p>
          <a:p>
            <a:pPr marL="742950" marR="0" lvl="1" indent="-285750" algn="l" rtl="0">
              <a:lnSpc>
                <a:spcPct val="120000"/>
              </a:lnSpc>
              <a:spcBef>
                <a:spcPts val="480"/>
              </a:spcBef>
              <a:spcAft>
                <a:spcPts val="0"/>
              </a:spcAft>
              <a:buClr>
                <a:schemeClr val="hlink"/>
              </a:buClr>
              <a:buSzPts val="1320"/>
              <a:buFont typeface="Noto Sans Symbols"/>
              <a:buChar char="■"/>
            </a:pPr>
            <a:r>
              <a:rPr lang="en-US" sz="2400" b="0" i="0" u="none" strike="noStrike" cap="none">
                <a:solidFill>
                  <a:schemeClr val="lt2"/>
                </a:solidFill>
                <a:latin typeface="Tahoma"/>
                <a:ea typeface="Tahoma"/>
                <a:cs typeface="Tahoma"/>
                <a:sym typeface="Tahoma"/>
              </a:rPr>
              <a:t>Terminate when no frequent or candidate set can be generated</a:t>
            </a:r>
            <a:endParaRPr sz="2400" b="0" i="0" u="none" strike="noStrike" cap="none">
              <a:solidFill>
                <a:schemeClr val="lt2"/>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356" name="Google Shape;356;p42"/>
          <p:cNvSpPr txBox="1"/>
          <p:nvPr/>
        </p:nvSpPr>
        <p:spPr>
          <a:xfrm>
            <a:off x="3352800" y="6477000"/>
            <a:ext cx="2895600" cy="381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Data Mining: Concepts and Techniques</a:t>
            </a:r>
            <a:endParaRPr sz="1400" b="0" i="0" u="none" strike="noStrike" cap="none">
              <a:solidFill>
                <a:srgbClr val="000000"/>
              </a:solidFill>
              <a:latin typeface="Arial"/>
              <a:ea typeface="Arial"/>
              <a:cs typeface="Arial"/>
              <a:sym typeface="Arial"/>
            </a:endParaRPr>
          </a:p>
        </p:txBody>
      </p:sp>
      <p:sp>
        <p:nvSpPr>
          <p:cNvPr id="357" name="Google Shape;357;p42"/>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29</a:t>
            </a:fld>
            <a:endParaRPr sz="1400" b="0" i="0" u="none" strike="noStrike" cap="none">
              <a:solidFill>
                <a:srgbClr val="000000"/>
              </a:solidFill>
              <a:latin typeface="Arial"/>
              <a:ea typeface="Arial"/>
              <a:cs typeface="Arial"/>
              <a:sym typeface="Arial"/>
            </a:endParaRPr>
          </a:p>
        </p:txBody>
      </p:sp>
      <p:sp>
        <p:nvSpPr>
          <p:cNvPr id="358" name="Google Shape;358;p42"/>
          <p:cNvSpPr txBox="1">
            <a:spLocks noGrp="1"/>
          </p:cNvSpPr>
          <p:nvPr>
            <p:ph type="title"/>
          </p:nvPr>
        </p:nvSpPr>
        <p:spPr>
          <a:xfrm>
            <a:off x="762000" y="304800"/>
            <a:ext cx="7543800" cy="762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3600" b="0" i="0" u="none" strike="noStrike" cap="none">
                <a:solidFill>
                  <a:schemeClr val="dk2"/>
                </a:solidFill>
                <a:latin typeface="Tahoma"/>
                <a:ea typeface="Tahoma"/>
                <a:cs typeface="Tahoma"/>
                <a:sym typeface="Tahoma"/>
              </a:rPr>
              <a:t>The Apriori Algorithm</a:t>
            </a:r>
            <a:endParaRPr sz="3600" b="0" i="0" u="none" strike="noStrike" cap="none">
              <a:solidFill>
                <a:schemeClr val="dk2"/>
              </a:solidFill>
              <a:latin typeface="Tahoma"/>
              <a:ea typeface="Tahoma"/>
              <a:cs typeface="Tahoma"/>
              <a:sym typeface="Tahoma"/>
            </a:endParaRPr>
          </a:p>
        </p:txBody>
      </p:sp>
      <p:sp>
        <p:nvSpPr>
          <p:cNvPr id="359" name="Google Shape;359;p42"/>
          <p:cNvSpPr txBox="1">
            <a:spLocks noGrp="1"/>
          </p:cNvSpPr>
          <p:nvPr>
            <p:ph type="body" idx="1"/>
          </p:nvPr>
        </p:nvSpPr>
        <p:spPr>
          <a:xfrm>
            <a:off x="381000" y="1447800"/>
            <a:ext cx="8610600" cy="5181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440"/>
              <a:buFont typeface="Noto Sans Symbols"/>
              <a:buChar char="■"/>
            </a:pPr>
            <a:r>
              <a:rPr lang="en-US" sz="2400" b="0" i="0" u="sng" strike="noStrike" cap="none">
                <a:solidFill>
                  <a:schemeClr val="dk1"/>
                </a:solidFill>
                <a:latin typeface="Tahoma"/>
                <a:ea typeface="Tahoma"/>
                <a:cs typeface="Tahoma"/>
                <a:sym typeface="Tahoma"/>
              </a:rPr>
              <a:t>Pseudo-code</a:t>
            </a:r>
            <a:r>
              <a:rPr lang="en-US" sz="2400" b="0" i="0" u="none" strike="noStrike" cap="none">
                <a:solidFill>
                  <a:schemeClr val="dk1"/>
                </a:solidFill>
                <a:latin typeface="Tahoma"/>
                <a:ea typeface="Tahoma"/>
                <a:cs typeface="Tahoma"/>
                <a:sym typeface="Tahoma"/>
              </a:rPr>
              <a:t>:</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1" u="none" strike="noStrike" cap="none">
                <a:solidFill>
                  <a:schemeClr val="dk1"/>
                </a:solidFill>
                <a:latin typeface="Tahoma"/>
                <a:ea typeface="Tahoma"/>
                <a:cs typeface="Tahoma"/>
                <a:sym typeface="Tahoma"/>
              </a:rPr>
              <a:t>C</a:t>
            </a:r>
            <a:r>
              <a:rPr lang="en-US" sz="2400" b="0" i="1" u="none" strike="noStrike" cap="none" baseline="-25000">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Candidate itemset of size k</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 frequent itemset of size k</a:t>
            </a:r>
            <a:endParaRPr sz="2400" b="0" i="0" u="none" strike="noStrike" cap="none">
              <a:solidFill>
                <a:schemeClr val="dk1"/>
              </a:solidFill>
              <a:latin typeface="Tahoma"/>
              <a:ea typeface="Tahoma"/>
              <a:cs typeface="Tahoma"/>
              <a:sym typeface="Tahoma"/>
            </a:endParaRPr>
          </a:p>
          <a:p>
            <a:pPr marL="342900" marR="0" lvl="0" indent="-342900" algn="l" rtl="0">
              <a:lnSpc>
                <a:spcPct val="100000"/>
              </a:lnSpc>
              <a:spcBef>
                <a:spcPts val="0"/>
              </a:spcBef>
              <a:spcAft>
                <a:spcPts val="0"/>
              </a:spcAft>
              <a:buClr>
                <a:schemeClr val="folHlink"/>
              </a:buClr>
              <a:buSzPts val="1680"/>
              <a:buFont typeface="Noto Sans Symbols"/>
              <a:buNone/>
            </a:pPr>
            <a:endParaRPr sz="16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1</a:t>
            </a:r>
            <a:r>
              <a:rPr lang="en-US" sz="2400" b="0" i="0" u="none" strike="noStrike" cap="none">
                <a:solidFill>
                  <a:schemeClr val="dk1"/>
                </a:solidFill>
                <a:latin typeface="Tahoma"/>
                <a:ea typeface="Tahoma"/>
                <a:cs typeface="Tahoma"/>
                <a:sym typeface="Tahoma"/>
              </a:rPr>
              <a:t> = {frequent items};</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1" i="0" u="none" strike="noStrike" cap="none">
                <a:solidFill>
                  <a:srgbClr val="F83F24"/>
                </a:solidFill>
                <a:latin typeface="Tahoma"/>
                <a:ea typeface="Tahoma"/>
                <a:cs typeface="Tahoma"/>
                <a:sym typeface="Tahoma"/>
              </a:rPr>
              <a:t>for</a:t>
            </a:r>
            <a:r>
              <a:rPr lang="en-US" sz="2400" b="1" i="0" u="none" strike="noStrike" cap="none">
                <a:solidFill>
                  <a:schemeClr val="dk1"/>
                </a:solidFill>
                <a:latin typeface="Tahoma"/>
                <a:ea typeface="Tahoma"/>
                <a:cs typeface="Tahoma"/>
                <a:sym typeface="Tahoma"/>
              </a:rPr>
              <a:t> </a:t>
            </a:r>
            <a:r>
              <a:rPr lang="en-US" sz="2400" b="0" i="0" u="none" strike="noStrike" cap="none">
                <a:solidFill>
                  <a:schemeClr val="dk1"/>
                </a:solidFill>
                <a:latin typeface="Tahoma"/>
                <a:ea typeface="Tahoma"/>
                <a:cs typeface="Tahoma"/>
                <a:sym typeface="Tahoma"/>
              </a:rPr>
              <a:t>(</a:t>
            </a:r>
            <a:r>
              <a:rPr lang="en-US" sz="2400" b="0" i="1" u="none" strike="noStrike" cap="none">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 1; </a:t>
            </a: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 </a:t>
            </a:r>
            <a:r>
              <a:rPr lang="en-US" sz="2400" b="0" i="1" u="none" strike="noStrike" cap="none">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a:t>
            </a:r>
            <a:r>
              <a:rPr lang="en-US" sz="2400" b="1" i="0" u="none" strike="noStrike" cap="none">
                <a:solidFill>
                  <a:srgbClr val="F83F24"/>
                </a:solidFill>
                <a:latin typeface="Tahoma"/>
                <a:ea typeface="Tahoma"/>
                <a:cs typeface="Tahoma"/>
                <a:sym typeface="Tahoma"/>
              </a:rPr>
              <a:t>do begin</a:t>
            </a:r>
            <a:endParaRPr sz="2400" b="1" i="0" u="none" strike="noStrike" cap="none">
              <a:solidFill>
                <a:srgbClr val="F83F24"/>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0" u="none" strike="noStrike" cap="none">
                <a:solidFill>
                  <a:schemeClr val="dk1"/>
                </a:solidFill>
                <a:latin typeface="Tahoma"/>
                <a:ea typeface="Tahoma"/>
                <a:cs typeface="Tahoma"/>
                <a:sym typeface="Tahoma"/>
              </a:rPr>
              <a:t>     </a:t>
            </a:r>
            <a:r>
              <a:rPr lang="en-US" sz="2400" b="0" i="1" u="none" strike="noStrike" cap="none">
                <a:solidFill>
                  <a:schemeClr val="dk1"/>
                </a:solidFill>
                <a:latin typeface="Tahoma"/>
                <a:ea typeface="Tahoma"/>
                <a:cs typeface="Tahoma"/>
                <a:sym typeface="Tahoma"/>
              </a:rPr>
              <a:t>C</a:t>
            </a:r>
            <a:r>
              <a:rPr lang="en-US" sz="2400" b="0" i="1" u="none" strike="noStrike" cap="none" baseline="-25000">
                <a:solidFill>
                  <a:schemeClr val="dk1"/>
                </a:solidFill>
                <a:latin typeface="Tahoma"/>
                <a:ea typeface="Tahoma"/>
                <a:cs typeface="Tahoma"/>
                <a:sym typeface="Tahoma"/>
              </a:rPr>
              <a:t>k+1</a:t>
            </a:r>
            <a:r>
              <a:rPr lang="en-US" sz="2400" b="0" i="0" u="none" strike="noStrike" cap="none">
                <a:solidFill>
                  <a:schemeClr val="dk1"/>
                </a:solidFill>
                <a:latin typeface="Tahoma"/>
                <a:ea typeface="Tahoma"/>
                <a:cs typeface="Tahoma"/>
                <a:sym typeface="Tahoma"/>
              </a:rPr>
              <a:t> = candidates generated from </a:t>
            </a: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k</a:t>
            </a:r>
            <a:r>
              <a:rPr lang="en-US" baseline="-25000"/>
              <a:t>  ;</a:t>
            </a:r>
            <a:endParaRPr baseline="-25000"/>
          </a:p>
          <a:p>
            <a:pPr marL="1143000" marR="0" lvl="2" indent="-228600" algn="l" rtl="0">
              <a:lnSpc>
                <a:spcPct val="100000"/>
              </a:lnSpc>
              <a:spcBef>
                <a:spcPts val="0"/>
              </a:spcBef>
              <a:spcAft>
                <a:spcPts val="0"/>
              </a:spcAft>
              <a:buClr>
                <a:schemeClr val="folHlink"/>
              </a:buClr>
              <a:buSzPts val="1200"/>
              <a:buFont typeface="Noto Sans Symbols"/>
              <a:buNone/>
            </a:pPr>
            <a:r>
              <a:rPr lang="en-US" sz="2400" b="0" i="0" u="none" strike="noStrike" cap="none">
                <a:solidFill>
                  <a:schemeClr val="dk1"/>
                </a:solidFill>
                <a:latin typeface="Tahoma"/>
                <a:ea typeface="Tahoma"/>
                <a:cs typeface="Tahoma"/>
                <a:sym typeface="Tahoma"/>
              </a:rPr>
              <a:t>    </a:t>
            </a:r>
            <a:r>
              <a:rPr lang="en-US" sz="2400" b="1" i="0" u="none" strike="noStrike" cap="none">
                <a:solidFill>
                  <a:srgbClr val="F83F24"/>
                </a:solidFill>
                <a:latin typeface="Tahoma"/>
                <a:ea typeface="Tahoma"/>
                <a:cs typeface="Tahoma"/>
                <a:sym typeface="Tahoma"/>
              </a:rPr>
              <a:t>for each</a:t>
            </a:r>
            <a:r>
              <a:rPr lang="en-US" sz="2400" b="0" i="0" u="none" strike="noStrike" cap="none">
                <a:solidFill>
                  <a:schemeClr val="dk1"/>
                </a:solidFill>
                <a:latin typeface="Tahoma"/>
                <a:ea typeface="Tahoma"/>
                <a:cs typeface="Tahoma"/>
                <a:sym typeface="Tahoma"/>
              </a:rPr>
              <a:t> transaction </a:t>
            </a:r>
            <a:r>
              <a:rPr lang="en-US" sz="2400" b="0" i="1" u="none" strike="noStrike" cap="none">
                <a:solidFill>
                  <a:schemeClr val="dk1"/>
                </a:solidFill>
                <a:latin typeface="Tahoma"/>
                <a:ea typeface="Tahoma"/>
                <a:cs typeface="Tahoma"/>
                <a:sym typeface="Tahoma"/>
              </a:rPr>
              <a:t>t</a:t>
            </a:r>
            <a:r>
              <a:rPr lang="en-US" sz="2400" b="0" i="0" u="none" strike="noStrike" cap="none">
                <a:solidFill>
                  <a:schemeClr val="dk1"/>
                </a:solidFill>
                <a:latin typeface="Tahoma"/>
                <a:ea typeface="Tahoma"/>
                <a:cs typeface="Tahoma"/>
                <a:sym typeface="Tahoma"/>
              </a:rPr>
              <a:t> in database do</a:t>
            </a:r>
            <a:endParaRPr sz="2400" b="0" i="0" u="none" strike="noStrike" cap="none">
              <a:solidFill>
                <a:schemeClr val="dk1"/>
              </a:solidFill>
              <a:latin typeface="Tahoma"/>
              <a:ea typeface="Tahoma"/>
              <a:cs typeface="Tahoma"/>
              <a:sym typeface="Tahoma"/>
            </a:endParaRPr>
          </a:p>
          <a:p>
            <a:pPr marL="1600200" marR="0" lvl="3" indent="-228600" algn="l" rtl="0">
              <a:lnSpc>
                <a:spcPct val="100000"/>
              </a:lnSpc>
              <a:spcBef>
                <a:spcPts val="0"/>
              </a:spcBef>
              <a:spcAft>
                <a:spcPts val="0"/>
              </a:spcAft>
              <a:buClr>
                <a:schemeClr val="accent2"/>
              </a:buClr>
              <a:buSzPts val="1100"/>
              <a:buFont typeface="Noto Sans Symbols"/>
              <a:buNone/>
            </a:pPr>
            <a:r>
              <a:rPr lang="en-US" sz="3200" b="0" i="0" u="none" strike="noStrike" cap="none">
                <a:solidFill>
                  <a:schemeClr val="dk1"/>
                </a:solidFill>
                <a:latin typeface="Tahoma"/>
                <a:ea typeface="Tahoma"/>
                <a:cs typeface="Tahoma"/>
                <a:sym typeface="Tahoma"/>
              </a:rPr>
              <a:t>       </a:t>
            </a:r>
            <a:r>
              <a:rPr lang="en-US" sz="2400" b="0" i="0" u="none" strike="noStrike" cap="none">
                <a:solidFill>
                  <a:schemeClr val="dk1"/>
                </a:solidFill>
                <a:latin typeface="Tahoma"/>
                <a:ea typeface="Tahoma"/>
                <a:cs typeface="Tahoma"/>
                <a:sym typeface="Tahoma"/>
              </a:rPr>
              <a:t>increment the count of all candidates in </a:t>
            </a:r>
            <a:r>
              <a:rPr lang="en-US" sz="2400" b="0" i="1" u="none" strike="noStrike" cap="none">
                <a:solidFill>
                  <a:schemeClr val="dk1"/>
                </a:solidFill>
                <a:latin typeface="Tahoma"/>
                <a:ea typeface="Tahoma"/>
                <a:cs typeface="Tahoma"/>
                <a:sym typeface="Tahoma"/>
              </a:rPr>
              <a:t>C</a:t>
            </a:r>
            <a:r>
              <a:rPr lang="en-US" sz="2400" b="0" i="1" u="none" strike="noStrike" cap="none" baseline="-25000">
                <a:solidFill>
                  <a:schemeClr val="dk1"/>
                </a:solidFill>
                <a:latin typeface="Tahoma"/>
                <a:ea typeface="Tahoma"/>
                <a:cs typeface="Tahoma"/>
                <a:sym typeface="Tahoma"/>
              </a:rPr>
              <a:t>k+1</a:t>
            </a:r>
            <a:r>
              <a:rPr lang="en-US" sz="2400" b="0" i="0" u="none" strike="noStrike" cap="none">
                <a:solidFill>
                  <a:schemeClr val="dk1"/>
                </a:solidFill>
                <a:latin typeface="Tahoma"/>
                <a:ea typeface="Tahoma"/>
                <a:cs typeface="Tahoma"/>
                <a:sym typeface="Tahoma"/>
              </a:rPr>
              <a:t>                               that are contained in </a:t>
            </a:r>
            <a:r>
              <a:rPr lang="en-US" sz="2400" b="0" i="1" u="none" strike="noStrike" cap="none">
                <a:solidFill>
                  <a:schemeClr val="dk1"/>
                </a:solidFill>
                <a:latin typeface="Tahoma"/>
                <a:ea typeface="Tahoma"/>
                <a:cs typeface="Tahoma"/>
                <a:sym typeface="Tahoma"/>
              </a:rPr>
              <a:t>t</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0" u="none" strike="noStrike" cap="none">
                <a:solidFill>
                  <a:schemeClr val="dk1"/>
                </a:solidFill>
                <a:latin typeface="Tahoma"/>
                <a:ea typeface="Tahoma"/>
                <a:cs typeface="Tahoma"/>
                <a:sym typeface="Tahoma"/>
              </a:rPr>
              <a:t>    </a:t>
            </a: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k+1</a:t>
            </a:r>
            <a:r>
              <a:rPr lang="en-US" sz="2400" b="0" i="0" u="none" strike="noStrike" cap="none">
                <a:solidFill>
                  <a:schemeClr val="dk1"/>
                </a:solidFill>
                <a:latin typeface="Tahoma"/>
                <a:ea typeface="Tahoma"/>
                <a:cs typeface="Tahoma"/>
                <a:sym typeface="Tahoma"/>
              </a:rPr>
              <a:t>  = candidates in </a:t>
            </a:r>
            <a:r>
              <a:rPr lang="en-US" sz="2400" b="0" i="1" u="none" strike="noStrike" cap="none">
                <a:solidFill>
                  <a:schemeClr val="dk1"/>
                </a:solidFill>
                <a:latin typeface="Tahoma"/>
                <a:ea typeface="Tahoma"/>
                <a:cs typeface="Tahoma"/>
                <a:sym typeface="Tahoma"/>
              </a:rPr>
              <a:t>C</a:t>
            </a:r>
            <a:r>
              <a:rPr lang="en-US" sz="2400" b="0" i="1" u="none" strike="noStrike" cap="none" baseline="-25000">
                <a:solidFill>
                  <a:schemeClr val="dk1"/>
                </a:solidFill>
                <a:latin typeface="Tahoma"/>
                <a:ea typeface="Tahoma"/>
                <a:cs typeface="Tahoma"/>
                <a:sym typeface="Tahoma"/>
              </a:rPr>
              <a:t>k+1</a:t>
            </a:r>
            <a:r>
              <a:rPr lang="en-US" sz="2400" b="0" i="0" u="none" strike="noStrike" cap="none">
                <a:solidFill>
                  <a:schemeClr val="dk1"/>
                </a:solidFill>
                <a:latin typeface="Tahoma"/>
                <a:ea typeface="Tahoma"/>
                <a:cs typeface="Tahoma"/>
                <a:sym typeface="Tahoma"/>
              </a:rPr>
              <a:t> with min_support</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0" i="0" u="none" strike="noStrike" cap="none">
                <a:solidFill>
                  <a:schemeClr val="dk1"/>
                </a:solidFill>
                <a:latin typeface="Tahoma"/>
                <a:ea typeface="Tahoma"/>
                <a:cs typeface="Tahoma"/>
                <a:sym typeface="Tahoma"/>
              </a:rPr>
              <a:t>   </a:t>
            </a:r>
            <a:r>
              <a:rPr lang="en-US" sz="2400" b="1" i="0" u="none" strike="noStrike" cap="none">
                <a:solidFill>
                  <a:srgbClr val="F83F24"/>
                </a:solidFill>
                <a:latin typeface="Tahoma"/>
                <a:ea typeface="Tahoma"/>
                <a:cs typeface="Tahoma"/>
                <a:sym typeface="Tahoma"/>
              </a:rPr>
              <a:t> end</a:t>
            </a:r>
            <a:endParaRPr sz="2400" b="0" i="0" u="none" strike="noStrike" cap="none">
              <a:solidFill>
                <a:schemeClr val="dk1"/>
              </a:solidFill>
              <a:latin typeface="Tahoma"/>
              <a:ea typeface="Tahoma"/>
              <a:cs typeface="Tahoma"/>
              <a:sym typeface="Tahoma"/>
            </a:endParaRPr>
          </a:p>
          <a:p>
            <a:pPr marL="1143000" marR="0" lvl="2" indent="-228600" algn="l" rtl="0">
              <a:lnSpc>
                <a:spcPct val="100000"/>
              </a:lnSpc>
              <a:spcBef>
                <a:spcPts val="0"/>
              </a:spcBef>
              <a:spcAft>
                <a:spcPts val="0"/>
              </a:spcAft>
              <a:buClr>
                <a:schemeClr val="folHlink"/>
              </a:buClr>
              <a:buSzPts val="1200"/>
              <a:buFont typeface="Noto Sans Symbols"/>
              <a:buNone/>
            </a:pPr>
            <a:r>
              <a:rPr lang="en-US" sz="2400" b="1" i="0" u="none" strike="noStrike" cap="none">
                <a:solidFill>
                  <a:srgbClr val="F83F24"/>
                </a:solidFill>
                <a:latin typeface="Tahoma"/>
                <a:ea typeface="Tahoma"/>
                <a:cs typeface="Tahoma"/>
                <a:sym typeface="Tahoma"/>
              </a:rPr>
              <a:t>return</a:t>
            </a:r>
            <a:r>
              <a:rPr lang="en-US" sz="2400" b="0" i="0" u="none" strike="noStrike" cap="none">
                <a:solidFill>
                  <a:schemeClr val="dk1"/>
                </a:solidFill>
                <a:latin typeface="Tahoma"/>
                <a:ea typeface="Tahoma"/>
                <a:cs typeface="Tahoma"/>
                <a:sym typeface="Tahoma"/>
              </a:rPr>
              <a:t> ∪</a:t>
            </a:r>
            <a:r>
              <a:rPr lang="en-US" sz="2400" b="0" i="1" u="none" strike="noStrike" cap="none" baseline="-25000">
                <a:solidFill>
                  <a:schemeClr val="dk1"/>
                </a:solidFill>
                <a:latin typeface="Tahoma"/>
                <a:ea typeface="Tahoma"/>
                <a:cs typeface="Tahoma"/>
                <a:sym typeface="Tahoma"/>
              </a:rPr>
              <a:t>k</a:t>
            </a:r>
            <a:r>
              <a:rPr lang="en-US" sz="2400" b="0" i="0" u="none" strike="noStrike" cap="none">
                <a:solidFill>
                  <a:schemeClr val="dk1"/>
                </a:solidFill>
                <a:latin typeface="Tahoma"/>
                <a:ea typeface="Tahoma"/>
                <a:cs typeface="Tahoma"/>
                <a:sym typeface="Tahoma"/>
              </a:rPr>
              <a:t> </a:t>
            </a:r>
            <a:r>
              <a:rPr lang="en-US" sz="2400" b="0" i="1" u="none" strike="noStrike" cap="none">
                <a:solidFill>
                  <a:schemeClr val="dk1"/>
                </a:solidFill>
                <a:latin typeface="Tahoma"/>
                <a:ea typeface="Tahoma"/>
                <a:cs typeface="Tahoma"/>
                <a:sym typeface="Tahoma"/>
              </a:rPr>
              <a:t>L</a:t>
            </a:r>
            <a:r>
              <a:rPr lang="en-US" sz="2400" b="0" i="1" u="none" strike="noStrike" cap="none" baseline="-25000">
                <a:solidFill>
                  <a:schemeClr val="dk1"/>
                </a:solidFill>
                <a:latin typeface="Tahoma"/>
                <a:ea typeface="Tahoma"/>
                <a:cs typeface="Tahoma"/>
                <a:sym typeface="Tahoma"/>
              </a:rPr>
              <a:t>k  </a:t>
            </a:r>
            <a:r>
              <a:rPr lang="en-US" sz="2400" b="0" i="0" u="none" strike="noStrike" cap="none">
                <a:solidFill>
                  <a:schemeClr val="dk1"/>
                </a:solidFill>
                <a:latin typeface="Tahoma"/>
                <a:ea typeface="Tahoma"/>
                <a:cs typeface="Tahoma"/>
                <a:sym typeface="Tahoma"/>
              </a:rPr>
              <a:t>;</a:t>
            </a: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114" name="Google Shape;114;p16"/>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3</a:t>
            </a:fld>
            <a:endParaRPr sz="1400" b="0" i="0" u="none" strike="noStrike" cap="none">
              <a:solidFill>
                <a:srgbClr val="000000"/>
              </a:solidFill>
              <a:latin typeface="Arial"/>
              <a:ea typeface="Arial"/>
              <a:cs typeface="Arial"/>
              <a:sym typeface="Arial"/>
            </a:endParaRPr>
          </a:p>
        </p:txBody>
      </p:sp>
      <p:sp>
        <p:nvSpPr>
          <p:cNvPr id="115" name="Google Shape;115;p16"/>
          <p:cNvSpPr txBox="1">
            <a:spLocks noGrp="1"/>
          </p:cNvSpPr>
          <p:nvPr>
            <p:ph type="title"/>
          </p:nvPr>
        </p:nvSpPr>
        <p:spPr>
          <a:xfrm>
            <a:off x="-105747" y="304800"/>
            <a:ext cx="8944947" cy="6858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3200" b="0" i="0" u="none" strike="noStrike" cap="none">
                <a:solidFill>
                  <a:schemeClr val="dk2"/>
                </a:solidFill>
                <a:latin typeface="Tahoma"/>
                <a:ea typeface="Tahoma"/>
                <a:cs typeface="Tahoma"/>
                <a:sym typeface="Tahoma"/>
              </a:rPr>
              <a:t>Frequent Itemset Mining:Market Basket Analysis</a:t>
            </a:r>
            <a:endParaRPr sz="1800"/>
          </a:p>
        </p:txBody>
      </p:sp>
      <p:pic>
        <p:nvPicPr>
          <p:cNvPr id="116" name="Google Shape;116;p16"/>
          <p:cNvPicPr preferRelativeResize="0"/>
          <p:nvPr/>
        </p:nvPicPr>
        <p:blipFill rotWithShape="1">
          <a:blip r:embed="rId3">
            <a:alphaModFix/>
          </a:blip>
          <a:srcRect/>
          <a:stretch/>
        </p:blipFill>
        <p:spPr>
          <a:xfrm>
            <a:off x="415225" y="2445900"/>
            <a:ext cx="4768425" cy="3032250"/>
          </a:xfrm>
          <a:prstGeom prst="rect">
            <a:avLst/>
          </a:prstGeom>
          <a:noFill/>
          <a:ln>
            <a:noFill/>
          </a:ln>
        </p:spPr>
      </p:pic>
      <p:sp>
        <p:nvSpPr>
          <p:cNvPr id="117" name="Google Shape;117;p16"/>
          <p:cNvSpPr txBox="1"/>
          <p:nvPr/>
        </p:nvSpPr>
        <p:spPr>
          <a:xfrm>
            <a:off x="0" y="1291516"/>
            <a:ext cx="9249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Tahoma"/>
                <a:ea typeface="Tahoma"/>
                <a:cs typeface="Tahoma"/>
                <a:sym typeface="Tahoma"/>
              </a:rPr>
              <a:t>Frequent itemset mining leads to the discovery of associations and correlations among items in large transactional or relational data sets.</a:t>
            </a:r>
            <a:endParaRPr sz="1400" b="0" i="0" u="none" strike="noStrike" cap="none">
              <a:solidFill>
                <a:srgbClr val="000000"/>
              </a:solidFill>
              <a:latin typeface="Arial"/>
              <a:ea typeface="Arial"/>
              <a:cs typeface="Arial"/>
              <a:sym typeface="Arial"/>
            </a:endParaRPr>
          </a:p>
        </p:txBody>
      </p:sp>
      <p:sp>
        <p:nvSpPr>
          <p:cNvPr id="118" name="Google Shape;118;p16"/>
          <p:cNvSpPr txBox="1"/>
          <p:nvPr/>
        </p:nvSpPr>
        <p:spPr>
          <a:xfrm>
            <a:off x="982475" y="5590400"/>
            <a:ext cx="7932900" cy="34599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2000"/>
              <a:buFont typeface="Arial"/>
              <a:buNone/>
            </a:pPr>
            <a:r>
              <a:rPr lang="en-US" sz="1800" b="0" i="0" u="none" strike="noStrike" cap="none" dirty="0">
                <a:solidFill>
                  <a:srgbClr val="000000"/>
                </a:solidFill>
                <a:latin typeface="Tahoma"/>
                <a:ea typeface="Tahoma"/>
                <a:cs typeface="Tahoma"/>
                <a:sym typeface="Tahoma"/>
              </a:rPr>
              <a:t>The results of MBA can be used :</a:t>
            </a:r>
            <a:endParaRPr sz="1800" b="0" i="0" u="none" strike="noStrike" cap="none" dirty="0">
              <a:solidFill>
                <a:srgbClr val="000000"/>
              </a:solidFill>
              <a:latin typeface="Arial"/>
              <a:ea typeface="Arial"/>
              <a:cs typeface="Arial"/>
              <a:sym typeface="Arial"/>
            </a:endParaRPr>
          </a:p>
          <a:p>
            <a:pPr marL="342900" marR="0" lvl="0" indent="-330200" algn="l" rtl="0">
              <a:lnSpc>
                <a:spcPct val="80000"/>
              </a:lnSpc>
              <a:spcBef>
                <a:spcPts val="0"/>
              </a:spcBef>
              <a:spcAft>
                <a:spcPts val="0"/>
              </a:spcAft>
              <a:buClr>
                <a:srgbClr val="000000"/>
              </a:buClr>
              <a:buSzPts val="1800"/>
              <a:buFont typeface="Arial"/>
              <a:buChar char="•"/>
            </a:pPr>
            <a:r>
              <a:rPr lang="en-US" sz="1800" b="0" i="0" u="none" strike="noStrike" cap="none" dirty="0">
                <a:solidFill>
                  <a:srgbClr val="000000"/>
                </a:solidFill>
                <a:highlight>
                  <a:srgbClr val="FFFF00"/>
                </a:highlight>
                <a:latin typeface="Tahoma"/>
                <a:ea typeface="Tahoma"/>
                <a:cs typeface="Tahoma"/>
                <a:sym typeface="Tahoma"/>
              </a:rPr>
              <a:t>To plan Marketing strategies.</a:t>
            </a:r>
            <a:endParaRPr sz="1800" b="0" i="0" u="none" strike="noStrike" cap="none" dirty="0">
              <a:solidFill>
                <a:srgbClr val="000000"/>
              </a:solidFill>
              <a:highlight>
                <a:srgbClr val="FFFF00"/>
              </a:highlight>
              <a:latin typeface="Arial"/>
              <a:ea typeface="Arial"/>
              <a:cs typeface="Arial"/>
              <a:sym typeface="Arial"/>
            </a:endParaRPr>
          </a:p>
          <a:p>
            <a:pPr marL="342900" marR="0" lvl="0" indent="-330200" algn="l" rtl="0">
              <a:lnSpc>
                <a:spcPct val="80000"/>
              </a:lnSpc>
              <a:spcBef>
                <a:spcPts val="0"/>
              </a:spcBef>
              <a:spcAft>
                <a:spcPts val="0"/>
              </a:spcAft>
              <a:buClr>
                <a:srgbClr val="000000"/>
              </a:buClr>
              <a:buSzPts val="1800"/>
              <a:buFont typeface="Arial"/>
              <a:buChar char="•"/>
            </a:pPr>
            <a:r>
              <a:rPr lang="en-US" sz="1800" b="0" i="0" u="none" strike="noStrike" cap="none" dirty="0">
                <a:solidFill>
                  <a:srgbClr val="000000"/>
                </a:solidFill>
                <a:highlight>
                  <a:srgbClr val="FFFF00"/>
                </a:highlight>
                <a:latin typeface="Tahoma"/>
                <a:ea typeface="Tahoma"/>
                <a:cs typeface="Tahoma"/>
                <a:sym typeface="Tahoma"/>
              </a:rPr>
              <a:t>To plan Advertising strategies.</a:t>
            </a:r>
            <a:endParaRPr sz="1800" b="0" i="0" u="none" strike="noStrike" cap="none" dirty="0">
              <a:solidFill>
                <a:srgbClr val="000000"/>
              </a:solidFill>
              <a:highlight>
                <a:srgbClr val="FFFF00"/>
              </a:highlight>
              <a:latin typeface="Arial"/>
              <a:ea typeface="Arial"/>
              <a:cs typeface="Arial"/>
              <a:sym typeface="Arial"/>
            </a:endParaRPr>
          </a:p>
          <a:p>
            <a:pPr marL="342900" marR="0" lvl="0" indent="-330200" algn="l" rtl="0">
              <a:lnSpc>
                <a:spcPct val="80000"/>
              </a:lnSpc>
              <a:spcBef>
                <a:spcPts val="0"/>
              </a:spcBef>
              <a:spcAft>
                <a:spcPts val="0"/>
              </a:spcAft>
              <a:buClr>
                <a:srgbClr val="000000"/>
              </a:buClr>
              <a:buSzPts val="1800"/>
              <a:buFont typeface="Arial"/>
              <a:buChar char="•"/>
            </a:pPr>
            <a:r>
              <a:rPr lang="en-US" sz="1800" b="0" i="0" u="none" strike="noStrike" cap="none" dirty="0">
                <a:solidFill>
                  <a:srgbClr val="000000"/>
                </a:solidFill>
                <a:highlight>
                  <a:srgbClr val="FFFF00"/>
                </a:highlight>
                <a:latin typeface="Tahoma"/>
                <a:ea typeface="Tahoma"/>
                <a:cs typeface="Tahoma"/>
                <a:sym typeface="Tahoma"/>
              </a:rPr>
              <a:t>To develop new designs (</a:t>
            </a:r>
            <a:r>
              <a:rPr lang="en-US" sz="1800" b="0" i="0" u="none" strike="noStrike" cap="none" dirty="0" err="1">
                <a:solidFill>
                  <a:srgbClr val="000000"/>
                </a:solidFill>
                <a:highlight>
                  <a:srgbClr val="FFFF00"/>
                </a:highlight>
                <a:latin typeface="Tahoma"/>
                <a:ea typeface="Tahoma"/>
                <a:cs typeface="Tahoma"/>
                <a:sym typeface="Tahoma"/>
              </a:rPr>
              <a:t>e.g</a:t>
            </a:r>
            <a:r>
              <a:rPr lang="en-US" sz="1800" b="0" i="0" u="none" strike="noStrike" cap="none" dirty="0">
                <a:solidFill>
                  <a:srgbClr val="000000"/>
                </a:solidFill>
                <a:highlight>
                  <a:srgbClr val="FFFF00"/>
                </a:highlight>
                <a:latin typeface="Tahoma"/>
                <a:ea typeface="Tahoma"/>
                <a:cs typeface="Tahoma"/>
                <a:sym typeface="Tahoma"/>
              </a:rPr>
              <a:t> Store layout designs)</a:t>
            </a:r>
            <a:endParaRPr sz="1800" b="0" i="0" u="none" strike="noStrike" cap="none" dirty="0">
              <a:solidFill>
                <a:srgbClr val="000000"/>
              </a:solidFill>
              <a:highlight>
                <a:srgbClr val="FFFF00"/>
              </a:highlight>
              <a:latin typeface="Arial"/>
              <a:ea typeface="Arial"/>
              <a:cs typeface="Arial"/>
              <a:sym typeface="Arial"/>
            </a:endParaRPr>
          </a:p>
          <a:p>
            <a:pPr marL="342900" marR="0" lvl="0" indent="-330200" algn="l" rtl="0">
              <a:lnSpc>
                <a:spcPct val="80000"/>
              </a:lnSpc>
              <a:spcBef>
                <a:spcPts val="0"/>
              </a:spcBef>
              <a:spcAft>
                <a:spcPts val="0"/>
              </a:spcAft>
              <a:buClr>
                <a:srgbClr val="000000"/>
              </a:buClr>
              <a:buSzPts val="1800"/>
              <a:buFont typeface="Arial"/>
              <a:buChar char="•"/>
            </a:pPr>
            <a:r>
              <a:rPr lang="en-US" sz="1800" b="0" i="0" u="none" strike="noStrike" cap="none" dirty="0">
                <a:solidFill>
                  <a:srgbClr val="000000"/>
                </a:solidFill>
                <a:highlight>
                  <a:srgbClr val="FFFF00"/>
                </a:highlight>
                <a:latin typeface="Tahoma"/>
                <a:ea typeface="Tahoma"/>
                <a:cs typeface="Tahoma"/>
                <a:sym typeface="Tahoma"/>
              </a:rPr>
              <a:t>It help retailers  to plan which items to put on sale at reduced prices. </a:t>
            </a:r>
            <a:endParaRPr sz="1800" b="0" i="0" u="none" strike="noStrike" cap="none" dirty="0">
              <a:solidFill>
                <a:srgbClr val="000000"/>
              </a:solidFill>
              <a:highlight>
                <a:srgbClr val="FFFF00"/>
              </a:highlight>
              <a:latin typeface="Arial"/>
              <a:ea typeface="Arial"/>
              <a:cs typeface="Arial"/>
              <a:sym typeface="Arial"/>
            </a:endParaRPr>
          </a:p>
          <a:p>
            <a:pPr marL="0" marR="0" lvl="0" indent="0" algn="l" rtl="0">
              <a:lnSpc>
                <a:spcPct val="80000"/>
              </a:lnSpc>
              <a:spcBef>
                <a:spcPts val="0"/>
              </a:spcBef>
              <a:spcAft>
                <a:spcPts val="0"/>
              </a:spcAft>
              <a:buClr>
                <a:srgbClr val="000000"/>
              </a:buClr>
              <a:buSzPts val="1800"/>
              <a:buFont typeface="Arial"/>
              <a:buNone/>
            </a:pPr>
            <a:endParaRPr sz="1800" b="0" i="0" u="none" strike="noStrike" cap="none" dirty="0">
              <a:solidFill>
                <a:srgbClr val="000000"/>
              </a:solidFill>
              <a:latin typeface="Tahoma"/>
              <a:ea typeface="Tahoma"/>
              <a:cs typeface="Tahoma"/>
              <a:sym typeface="Tahoma"/>
            </a:endParaRPr>
          </a:p>
        </p:txBody>
      </p:sp>
      <p:sp>
        <p:nvSpPr>
          <p:cNvPr id="119" name="Google Shape;119;p16"/>
          <p:cNvSpPr txBox="1"/>
          <p:nvPr/>
        </p:nvSpPr>
        <p:spPr>
          <a:xfrm>
            <a:off x="5098800" y="2552925"/>
            <a:ext cx="41811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highlight>
                  <a:srgbClr val="FFFF00"/>
                </a:highlight>
                <a:latin typeface="Tahoma"/>
                <a:ea typeface="Tahoma"/>
                <a:cs typeface="Tahoma"/>
                <a:sym typeface="Tahoma"/>
              </a:rPr>
              <a:t>MBA is the process of </a:t>
            </a:r>
            <a:r>
              <a:rPr lang="en-US" sz="1800" b="0" i="0" u="none" strike="noStrike" cap="none" dirty="0">
                <a:solidFill>
                  <a:srgbClr val="FF0000"/>
                </a:solidFill>
                <a:highlight>
                  <a:srgbClr val="FFFF00"/>
                </a:highlight>
                <a:latin typeface="Tahoma"/>
                <a:ea typeface="Tahoma"/>
                <a:cs typeface="Tahoma"/>
                <a:sym typeface="Tahoma"/>
              </a:rPr>
              <a:t>analyzing the </a:t>
            </a:r>
            <a:r>
              <a:rPr lang="en-US" sz="1800" b="1" i="0" u="none" strike="noStrike" cap="none" dirty="0">
                <a:solidFill>
                  <a:srgbClr val="FF0000"/>
                </a:solidFill>
                <a:highlight>
                  <a:srgbClr val="FFFF00"/>
                </a:highlight>
                <a:latin typeface="Tahoma"/>
                <a:ea typeface="Tahoma"/>
                <a:cs typeface="Tahoma"/>
                <a:sym typeface="Tahoma"/>
              </a:rPr>
              <a:t>buying habits of customers </a:t>
            </a:r>
            <a:r>
              <a:rPr lang="en-US" sz="1800" b="0" i="0" u="none" strike="noStrike" cap="none" dirty="0">
                <a:solidFill>
                  <a:srgbClr val="FF0000"/>
                </a:solidFill>
                <a:highlight>
                  <a:srgbClr val="FFFF00"/>
                </a:highlight>
                <a:latin typeface="Tahoma"/>
                <a:ea typeface="Tahoma"/>
                <a:cs typeface="Tahoma"/>
                <a:sym typeface="Tahoma"/>
              </a:rPr>
              <a:t>by finding the associations between the different items </a:t>
            </a:r>
            <a:r>
              <a:rPr lang="en-US" sz="1800" b="0" i="0" u="none" strike="noStrike" cap="none" dirty="0">
                <a:solidFill>
                  <a:srgbClr val="000000"/>
                </a:solidFill>
                <a:highlight>
                  <a:srgbClr val="FFFF00"/>
                </a:highlight>
                <a:latin typeface="Tahoma"/>
                <a:ea typeface="Tahoma"/>
                <a:cs typeface="Tahoma"/>
                <a:sym typeface="Tahoma"/>
              </a:rPr>
              <a:t>that the customers place in their basket.</a:t>
            </a:r>
            <a:endParaRPr sz="1800" b="0" i="0" u="none" strike="noStrike" cap="none" dirty="0">
              <a:solidFill>
                <a:srgbClr val="000000"/>
              </a:solidFill>
              <a:highlight>
                <a:srgbClr val="FFFF00"/>
              </a:highlight>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365" name="Google Shape;365;p43"/>
          <p:cNvSpPr txBox="1"/>
          <p:nvPr/>
        </p:nvSpPr>
        <p:spPr>
          <a:xfrm>
            <a:off x="3352800" y="6477000"/>
            <a:ext cx="2895600" cy="381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Data Mining: Concepts and Techniques</a:t>
            </a:r>
            <a:endParaRPr sz="1400" b="0" i="0" u="none" strike="noStrike" cap="none">
              <a:solidFill>
                <a:srgbClr val="000000"/>
              </a:solidFill>
              <a:latin typeface="Arial"/>
              <a:ea typeface="Arial"/>
              <a:cs typeface="Arial"/>
              <a:sym typeface="Arial"/>
            </a:endParaRPr>
          </a:p>
        </p:txBody>
      </p:sp>
      <p:sp>
        <p:nvSpPr>
          <p:cNvPr id="366" name="Google Shape;366;p43"/>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30</a:t>
            </a:fld>
            <a:endParaRPr sz="1400" b="0" i="0" u="none" strike="noStrike" cap="none">
              <a:solidFill>
                <a:srgbClr val="000000"/>
              </a:solidFill>
              <a:latin typeface="Arial"/>
              <a:ea typeface="Arial"/>
              <a:cs typeface="Arial"/>
              <a:sym typeface="Arial"/>
            </a:endParaRPr>
          </a:p>
        </p:txBody>
      </p:sp>
      <p:sp>
        <p:nvSpPr>
          <p:cNvPr id="367" name="Google Shape;367;p43"/>
          <p:cNvSpPr txBox="1">
            <a:spLocks noGrp="1"/>
          </p:cNvSpPr>
          <p:nvPr>
            <p:ph type="title"/>
          </p:nvPr>
        </p:nvSpPr>
        <p:spPr>
          <a:xfrm>
            <a:off x="838200" y="304800"/>
            <a:ext cx="7793037" cy="609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3200" b="0" i="0" u="none" strike="noStrike" cap="none">
                <a:solidFill>
                  <a:schemeClr val="dk2"/>
                </a:solidFill>
                <a:latin typeface="Tahoma"/>
                <a:ea typeface="Tahoma"/>
                <a:cs typeface="Tahoma"/>
                <a:sym typeface="Tahoma"/>
              </a:rPr>
              <a:t>The Apriori Algorithm—An Example </a:t>
            </a:r>
            <a:endParaRPr sz="3200" b="0" i="0" u="none" strike="noStrike" cap="none">
              <a:solidFill>
                <a:schemeClr val="dk2"/>
              </a:solidFill>
              <a:latin typeface="Tahoma"/>
              <a:ea typeface="Tahoma"/>
              <a:cs typeface="Tahoma"/>
              <a:sym typeface="Tahoma"/>
            </a:endParaRPr>
          </a:p>
        </p:txBody>
      </p:sp>
      <p:sp>
        <p:nvSpPr>
          <p:cNvPr id="368" name="Google Shape;368;p43"/>
          <p:cNvSpPr txBox="1"/>
          <p:nvPr/>
        </p:nvSpPr>
        <p:spPr>
          <a:xfrm>
            <a:off x="0" y="1371600"/>
            <a:ext cx="1985962"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Database TDB</a:t>
            </a:r>
            <a:endParaRPr sz="1400" b="0" i="0" u="none" strike="noStrike" cap="none">
              <a:solidFill>
                <a:srgbClr val="000000"/>
              </a:solidFill>
              <a:latin typeface="Arial"/>
              <a:ea typeface="Arial"/>
              <a:cs typeface="Arial"/>
              <a:sym typeface="Arial"/>
            </a:endParaRPr>
          </a:p>
        </p:txBody>
      </p:sp>
      <p:sp>
        <p:nvSpPr>
          <p:cNvPr id="369" name="Google Shape;369;p43"/>
          <p:cNvSpPr txBox="1"/>
          <p:nvPr/>
        </p:nvSpPr>
        <p:spPr>
          <a:xfrm>
            <a:off x="2176462" y="2273300"/>
            <a:ext cx="1090612"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1</a:t>
            </a:r>
            <a:r>
              <a:rPr lang="en-US" sz="2400" b="0" i="0" u="none" strike="noStrike" cap="none" baseline="30000">
                <a:solidFill>
                  <a:schemeClr val="dk1"/>
                </a:solidFill>
                <a:latin typeface="Times New Roman"/>
                <a:ea typeface="Times New Roman"/>
                <a:cs typeface="Times New Roman"/>
                <a:sym typeface="Times New Roman"/>
              </a:rPr>
              <a:t>st</a:t>
            </a:r>
            <a:r>
              <a:rPr lang="en-US" sz="2400" b="0" i="0" u="none" strike="noStrike" cap="none">
                <a:solidFill>
                  <a:schemeClr val="dk1"/>
                </a:solidFill>
                <a:latin typeface="Times New Roman"/>
                <a:ea typeface="Times New Roman"/>
                <a:cs typeface="Times New Roman"/>
                <a:sym typeface="Times New Roman"/>
              </a:rPr>
              <a:t> scan</a:t>
            </a:r>
            <a:endParaRPr sz="1400" b="0" i="0" u="none" strike="noStrike" cap="none">
              <a:solidFill>
                <a:srgbClr val="000000"/>
              </a:solidFill>
              <a:latin typeface="Arial"/>
              <a:ea typeface="Arial"/>
              <a:cs typeface="Arial"/>
              <a:sym typeface="Arial"/>
            </a:endParaRPr>
          </a:p>
        </p:txBody>
      </p:sp>
      <p:cxnSp>
        <p:nvCxnSpPr>
          <p:cNvPr id="370" name="Google Shape;370;p43"/>
          <p:cNvCxnSpPr/>
          <p:nvPr/>
        </p:nvCxnSpPr>
        <p:spPr>
          <a:xfrm>
            <a:off x="2297112" y="2719387"/>
            <a:ext cx="831850" cy="0"/>
          </a:xfrm>
          <a:prstGeom prst="straightConnector1">
            <a:avLst/>
          </a:prstGeom>
          <a:noFill/>
          <a:ln w="9525" cap="flat" cmpd="sng">
            <a:solidFill>
              <a:srgbClr val="000000"/>
            </a:solidFill>
            <a:prstDash val="solid"/>
            <a:miter lim="8000"/>
            <a:headEnd type="none" w="sm" len="sm"/>
            <a:tailEnd type="triangle" w="med" len="med"/>
          </a:ln>
        </p:spPr>
      </p:cxnSp>
      <p:sp>
        <p:nvSpPr>
          <p:cNvPr id="371" name="Google Shape;371;p43"/>
          <p:cNvSpPr txBox="1"/>
          <p:nvPr/>
        </p:nvSpPr>
        <p:spPr>
          <a:xfrm>
            <a:off x="2759075" y="1720850"/>
            <a:ext cx="48895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C</a:t>
            </a:r>
            <a:r>
              <a:rPr lang="en-US" sz="2400" b="0" i="1"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72" name="Google Shape;372;p43"/>
          <p:cNvSpPr txBox="1"/>
          <p:nvPr/>
        </p:nvSpPr>
        <p:spPr>
          <a:xfrm>
            <a:off x="5346700" y="1563687"/>
            <a:ext cx="455612"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L</a:t>
            </a:r>
            <a:r>
              <a:rPr lang="en-US" sz="2400" b="0" i="1"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373" name="Google Shape;373;p43"/>
          <p:cNvSpPr txBox="1"/>
          <p:nvPr/>
        </p:nvSpPr>
        <p:spPr>
          <a:xfrm>
            <a:off x="301625" y="3729037"/>
            <a:ext cx="455612"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L</a:t>
            </a:r>
            <a:r>
              <a:rPr lang="en-US" sz="2400" b="0" i="1"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74" name="Google Shape;374;p43"/>
          <p:cNvSpPr txBox="1"/>
          <p:nvPr/>
        </p:nvSpPr>
        <p:spPr>
          <a:xfrm>
            <a:off x="2728912" y="3332162"/>
            <a:ext cx="48895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C</a:t>
            </a:r>
            <a:r>
              <a:rPr lang="en-US" sz="2400" b="0" i="1"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375" name="Google Shape;375;p43"/>
          <p:cNvSpPr txBox="1"/>
          <p:nvPr/>
        </p:nvSpPr>
        <p:spPr>
          <a:xfrm>
            <a:off x="6016625" y="3382962"/>
            <a:ext cx="48895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C</a:t>
            </a:r>
            <a:r>
              <a:rPr lang="en-US" sz="2400" b="0" i="1"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cxnSp>
        <p:nvCxnSpPr>
          <p:cNvPr id="376" name="Google Shape;376;p43"/>
          <p:cNvCxnSpPr/>
          <p:nvPr/>
        </p:nvCxnSpPr>
        <p:spPr>
          <a:xfrm rot="10800000">
            <a:off x="5127625" y="4252912"/>
            <a:ext cx="1120775" cy="0"/>
          </a:xfrm>
          <a:prstGeom prst="straightConnector1">
            <a:avLst/>
          </a:prstGeom>
          <a:noFill/>
          <a:ln w="9525" cap="flat" cmpd="sng">
            <a:solidFill>
              <a:srgbClr val="000000"/>
            </a:solidFill>
            <a:prstDash val="solid"/>
            <a:miter lim="8000"/>
            <a:headEnd type="none" w="sm" len="sm"/>
            <a:tailEnd type="triangle" w="med" len="med"/>
          </a:ln>
        </p:spPr>
      </p:cxnSp>
      <p:sp>
        <p:nvSpPr>
          <p:cNvPr id="377" name="Google Shape;377;p43"/>
          <p:cNvSpPr txBox="1"/>
          <p:nvPr/>
        </p:nvSpPr>
        <p:spPr>
          <a:xfrm>
            <a:off x="5108575" y="3751262"/>
            <a:ext cx="1157287"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2</a:t>
            </a:r>
            <a:r>
              <a:rPr lang="en-US" sz="2400" b="0" i="0" u="none" strike="noStrike" cap="none" baseline="30000">
                <a:solidFill>
                  <a:schemeClr val="dk1"/>
                </a:solidFill>
                <a:latin typeface="Times New Roman"/>
                <a:ea typeface="Times New Roman"/>
                <a:cs typeface="Times New Roman"/>
                <a:sym typeface="Times New Roman"/>
              </a:rPr>
              <a:t>nd</a:t>
            </a:r>
            <a:r>
              <a:rPr lang="en-US" sz="2400" b="0" i="0" u="none" strike="noStrike" cap="none">
                <a:solidFill>
                  <a:schemeClr val="dk1"/>
                </a:solidFill>
                <a:latin typeface="Times New Roman"/>
                <a:ea typeface="Times New Roman"/>
                <a:cs typeface="Times New Roman"/>
                <a:sym typeface="Times New Roman"/>
              </a:rPr>
              <a:t> scan</a:t>
            </a:r>
            <a:endParaRPr sz="1400" b="0" i="0" u="none" strike="noStrike" cap="none">
              <a:solidFill>
                <a:srgbClr val="000000"/>
              </a:solidFill>
              <a:latin typeface="Arial"/>
              <a:ea typeface="Arial"/>
              <a:cs typeface="Arial"/>
              <a:sym typeface="Arial"/>
            </a:endParaRPr>
          </a:p>
        </p:txBody>
      </p:sp>
      <p:sp>
        <p:nvSpPr>
          <p:cNvPr id="378" name="Google Shape;378;p43"/>
          <p:cNvSpPr/>
          <p:nvPr/>
        </p:nvSpPr>
        <p:spPr>
          <a:xfrm>
            <a:off x="7861300" y="3070225"/>
            <a:ext cx="627062" cy="855662"/>
          </a:xfrm>
          <a:prstGeom prst="curvedLeftArrow">
            <a:avLst>
              <a:gd name="adj1" fmla="val 25000"/>
              <a:gd name="adj2" fmla="val 50000"/>
              <a:gd name="adj3" fmla="val 25000"/>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ahoma"/>
              <a:ea typeface="Tahoma"/>
              <a:cs typeface="Tahoma"/>
              <a:sym typeface="Tahoma"/>
            </a:endParaRPr>
          </a:p>
        </p:txBody>
      </p:sp>
      <p:cxnSp>
        <p:nvCxnSpPr>
          <p:cNvPr id="379" name="Google Shape;379;p43"/>
          <p:cNvCxnSpPr/>
          <p:nvPr/>
        </p:nvCxnSpPr>
        <p:spPr>
          <a:xfrm>
            <a:off x="2535237" y="6299200"/>
            <a:ext cx="1692275" cy="0"/>
          </a:xfrm>
          <a:prstGeom prst="straightConnector1">
            <a:avLst/>
          </a:prstGeom>
          <a:noFill/>
          <a:ln w="9525" cap="flat" cmpd="sng">
            <a:solidFill>
              <a:srgbClr val="000000"/>
            </a:solidFill>
            <a:prstDash val="solid"/>
            <a:miter lim="8000"/>
            <a:headEnd type="none" w="sm" len="sm"/>
            <a:tailEnd type="triangle" w="med" len="med"/>
          </a:ln>
        </p:spPr>
      </p:cxnSp>
      <p:sp>
        <p:nvSpPr>
          <p:cNvPr id="380" name="Google Shape;380;p43"/>
          <p:cNvSpPr txBox="1"/>
          <p:nvPr/>
        </p:nvSpPr>
        <p:spPr>
          <a:xfrm>
            <a:off x="698500" y="5802312"/>
            <a:ext cx="48895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C</a:t>
            </a:r>
            <a:r>
              <a:rPr lang="en-US" sz="2400" b="0" i="1" u="none" strike="noStrike" cap="none" baseline="-25000">
                <a:solidFill>
                  <a:schemeClr val="dk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81" name="Google Shape;381;p43"/>
          <p:cNvSpPr txBox="1"/>
          <p:nvPr/>
        </p:nvSpPr>
        <p:spPr>
          <a:xfrm>
            <a:off x="4114800" y="5791200"/>
            <a:ext cx="455612"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L</a:t>
            </a:r>
            <a:r>
              <a:rPr lang="en-US" sz="2400" b="0" i="1" u="none" strike="noStrike" cap="none" baseline="-25000">
                <a:solidFill>
                  <a:schemeClr val="dk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82" name="Google Shape;382;p43"/>
          <p:cNvSpPr txBox="1"/>
          <p:nvPr/>
        </p:nvSpPr>
        <p:spPr>
          <a:xfrm>
            <a:off x="2708275" y="5881687"/>
            <a:ext cx="112395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3</a:t>
            </a:r>
            <a:r>
              <a:rPr lang="en-US" sz="2400" b="0" i="0" u="none" strike="noStrike" cap="none" baseline="30000">
                <a:solidFill>
                  <a:schemeClr val="dk1"/>
                </a:solidFill>
                <a:latin typeface="Times New Roman"/>
                <a:ea typeface="Times New Roman"/>
                <a:cs typeface="Times New Roman"/>
                <a:sym typeface="Times New Roman"/>
              </a:rPr>
              <a:t>rd</a:t>
            </a:r>
            <a:r>
              <a:rPr lang="en-US" sz="2400" b="0" i="0" u="none" strike="noStrike" cap="none">
                <a:solidFill>
                  <a:schemeClr val="dk1"/>
                </a:solidFill>
                <a:latin typeface="Times New Roman"/>
                <a:ea typeface="Times New Roman"/>
                <a:cs typeface="Times New Roman"/>
                <a:sym typeface="Times New Roman"/>
              </a:rPr>
              <a:t> scan</a:t>
            </a:r>
            <a:endParaRPr sz="1400" b="0" i="0" u="none" strike="noStrike" cap="none">
              <a:solidFill>
                <a:srgbClr val="000000"/>
              </a:solidFill>
              <a:latin typeface="Arial"/>
              <a:ea typeface="Arial"/>
              <a:cs typeface="Arial"/>
              <a:sym typeface="Arial"/>
            </a:endParaRPr>
          </a:p>
        </p:txBody>
      </p:sp>
      <p:sp>
        <p:nvSpPr>
          <p:cNvPr id="383" name="Google Shape;383;p43"/>
          <p:cNvSpPr/>
          <p:nvPr/>
        </p:nvSpPr>
        <p:spPr>
          <a:xfrm>
            <a:off x="201612" y="4846637"/>
            <a:ext cx="441325" cy="1249362"/>
          </a:xfrm>
          <a:prstGeom prst="curvedRightArrow">
            <a:avLst>
              <a:gd name="adj1" fmla="val 25000"/>
              <a:gd name="adj2" fmla="val 50000"/>
              <a:gd name="adj3" fmla="val 25000"/>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ahoma"/>
              <a:ea typeface="Tahoma"/>
              <a:cs typeface="Tahoma"/>
              <a:sym typeface="Tahoma"/>
            </a:endParaRPr>
          </a:p>
        </p:txBody>
      </p:sp>
      <p:cxnSp>
        <p:nvCxnSpPr>
          <p:cNvPr id="384" name="Google Shape;384;p43"/>
          <p:cNvCxnSpPr/>
          <p:nvPr/>
        </p:nvCxnSpPr>
        <p:spPr>
          <a:xfrm>
            <a:off x="5334000" y="2438400"/>
            <a:ext cx="527050" cy="0"/>
          </a:xfrm>
          <a:prstGeom prst="straightConnector1">
            <a:avLst/>
          </a:prstGeom>
          <a:noFill/>
          <a:ln w="9525" cap="flat" cmpd="sng">
            <a:solidFill>
              <a:srgbClr val="000000"/>
            </a:solidFill>
            <a:prstDash val="solid"/>
            <a:miter lim="8000"/>
            <a:headEnd type="none" w="sm" len="sm"/>
            <a:tailEnd type="triangle" w="med" len="med"/>
          </a:ln>
        </p:spPr>
      </p:cxnSp>
      <p:cxnSp>
        <p:nvCxnSpPr>
          <p:cNvPr id="385" name="Google Shape;385;p43"/>
          <p:cNvCxnSpPr/>
          <p:nvPr/>
        </p:nvCxnSpPr>
        <p:spPr>
          <a:xfrm rot="10800000">
            <a:off x="2667000" y="4648200"/>
            <a:ext cx="381000" cy="0"/>
          </a:xfrm>
          <a:prstGeom prst="straightConnector1">
            <a:avLst/>
          </a:prstGeom>
          <a:noFill/>
          <a:ln w="9525" cap="flat" cmpd="sng">
            <a:solidFill>
              <a:srgbClr val="000000"/>
            </a:solidFill>
            <a:prstDash val="solid"/>
            <a:miter lim="8000"/>
            <a:headEnd type="none" w="sm" len="sm"/>
            <a:tailEnd type="triangle" w="med" len="med"/>
          </a:ln>
        </p:spPr>
      </p:cxnSp>
      <p:graphicFrame>
        <p:nvGraphicFramePr>
          <p:cNvPr id="386" name="Google Shape;386;p43"/>
          <p:cNvGraphicFramePr/>
          <p:nvPr/>
        </p:nvGraphicFramePr>
        <p:xfrm>
          <a:off x="152400" y="1905000"/>
          <a:ext cx="1905000" cy="1555456"/>
        </p:xfrm>
        <a:graphic>
          <a:graphicData uri="http://schemas.openxmlformats.org/drawingml/2006/table">
            <a:tbl>
              <a:tblPr>
                <a:noFill/>
                <a:tableStyleId>{FB9C53A5-525B-4F48-A5ED-36C063E09BA0}</a:tableStyleId>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1150">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Tid</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10</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C, D</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95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20</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30</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B, C,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40</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87" name="Google Shape;387;p43"/>
          <p:cNvGraphicFramePr/>
          <p:nvPr/>
        </p:nvGraphicFramePr>
        <p:xfrm>
          <a:off x="3429000" y="1219200"/>
          <a:ext cx="1752600" cy="1866656"/>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1150">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sup</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95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{C}</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{D}</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1</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extLst>
                  <a:ext uri="{0D108BD9-81ED-4DB2-BD59-A6C34878D82A}">
                    <a16:rowId xmlns:a16="http://schemas.microsoft.com/office/drawing/2014/main" val="10004"/>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{E}</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388" name="Google Shape;388;p43"/>
          <p:cNvGraphicFramePr/>
          <p:nvPr/>
        </p:nvGraphicFramePr>
        <p:xfrm>
          <a:off x="5943600" y="1371600"/>
          <a:ext cx="1752600" cy="1555456"/>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1150">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sup</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95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{C}</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89" name="Google Shape;389;p43"/>
          <p:cNvGraphicFramePr/>
          <p:nvPr/>
        </p:nvGraphicFramePr>
        <p:xfrm>
          <a:off x="6553200" y="3581400"/>
          <a:ext cx="1143000" cy="2177806"/>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tblGrid>
              <a:tr h="311150">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B}</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C}</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95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E}</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E}</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11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{C, E}</a:t>
                      </a:r>
                      <a:endParaRPr sz="1400" u="none" strike="noStrike" cap="none"/>
                    </a:p>
                  </a:txBody>
                  <a:tcPr marL="0" marR="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90" name="Google Shape;390;p43"/>
          <p:cNvGraphicFramePr/>
          <p:nvPr/>
        </p:nvGraphicFramePr>
        <p:xfrm>
          <a:off x="3200400" y="3429000"/>
          <a:ext cx="1752600" cy="2007863"/>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5750">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sup</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87325">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B}</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1</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extLst>
                  <a:ext uri="{0D108BD9-81ED-4DB2-BD59-A6C34878D82A}">
                    <a16:rowId xmlns:a16="http://schemas.microsoft.com/office/drawing/2014/main" val="10001"/>
                  </a:ext>
                </a:extLst>
              </a:tr>
              <a:tr h="2857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C}</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7325">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1</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hlink"/>
                    </a:solidFill>
                  </a:tcPr>
                </a:tc>
                <a:extLst>
                  <a:ext uri="{0D108BD9-81ED-4DB2-BD59-A6C34878D82A}">
                    <a16:rowId xmlns:a16="http://schemas.microsoft.com/office/drawing/2014/main" val="10003"/>
                  </a:ext>
                </a:extLst>
              </a:tr>
              <a:tr h="2857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87325">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857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{C, E}</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91" name="Google Shape;391;p43"/>
          <p:cNvGraphicFramePr/>
          <p:nvPr/>
        </p:nvGraphicFramePr>
        <p:xfrm>
          <a:off x="762000" y="3862387"/>
          <a:ext cx="1752600" cy="1433916"/>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5750">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sup</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87325">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{A, C}</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7325">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E}</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3</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{C, E}</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45675" marB="45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92" name="Google Shape;392;p43"/>
          <p:cNvGraphicFramePr/>
          <p:nvPr/>
        </p:nvGraphicFramePr>
        <p:xfrm>
          <a:off x="1143000" y="5867400"/>
          <a:ext cx="1143000" cy="658800"/>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tblGrid>
              <a:tr h="311150">
                <a:tc>
                  <a:txBody>
                    <a:bodyPr/>
                    <a:lstStyle/>
                    <a:p>
                      <a:pPr marL="0" marR="0" lvl="0" indent="0" algn="ctr" rtl="0">
                        <a:lnSpc>
                          <a:spcPct val="9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45750" marB="45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47650">
                <a:tc>
                  <a:txBody>
                    <a:bodyPr/>
                    <a:lstStyle/>
                    <a:p>
                      <a:pPr marL="0" marR="0" lvl="0" indent="0" algn="ctr" rtl="0">
                        <a:lnSpc>
                          <a:spcPct val="9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 E}</a:t>
                      </a:r>
                      <a:endParaRPr sz="1400" u="none" strike="noStrike" cap="none"/>
                    </a:p>
                  </a:txBody>
                  <a:tcPr marL="0" marR="0" marT="45750" marB="45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93" name="Google Shape;393;p43"/>
          <p:cNvGraphicFramePr/>
          <p:nvPr/>
        </p:nvGraphicFramePr>
        <p:xfrm>
          <a:off x="4572000" y="5867400"/>
          <a:ext cx="1752600" cy="619100"/>
        </p:xfrm>
        <a:graphic>
          <a:graphicData uri="http://schemas.openxmlformats.org/drawingml/2006/table">
            <a:tbl>
              <a:tblPr>
                <a:noFill/>
                <a:tableStyleId>{FB9C53A5-525B-4F48-A5ED-36C063E09BA0}</a:tableStyleId>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50">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Itemset</a:t>
                      </a:r>
                      <a:endParaRPr sz="1400" u="none" strike="noStrike" cap="none"/>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80000"/>
                        </a:lnSpc>
                        <a:spcBef>
                          <a:spcPts val="0"/>
                        </a:spcBef>
                        <a:spcAft>
                          <a:spcPts val="0"/>
                        </a:spcAft>
                        <a:buClr>
                          <a:schemeClr val="hlink"/>
                        </a:buClr>
                        <a:buSzPts val="1600"/>
                        <a:buFont typeface="Tahoma"/>
                        <a:buNone/>
                      </a:pPr>
                      <a:r>
                        <a:rPr lang="en-US" sz="1600" b="1" i="0" u="none" strike="noStrike" cap="none">
                          <a:solidFill>
                            <a:schemeClr val="hlink"/>
                          </a:solidFill>
                          <a:latin typeface="Tahoma"/>
                          <a:ea typeface="Tahoma"/>
                          <a:cs typeface="Tahoma"/>
                          <a:sym typeface="Tahoma"/>
                        </a:rPr>
                        <a:t>sup</a:t>
                      </a:r>
                      <a:endParaRPr sz="1400" u="none" strike="noStrike" cap="none"/>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09550">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{B, C, E}</a:t>
                      </a:r>
                      <a:endParaRPr sz="1400" u="none" strike="noStrike" cap="none"/>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8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2</a:t>
                      </a:r>
                      <a:endParaRPr sz="1400" u="none" strike="noStrike" cap="none"/>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4" name="Google Shape;394;p43"/>
          <p:cNvSpPr txBox="1"/>
          <p:nvPr/>
        </p:nvSpPr>
        <p:spPr>
          <a:xfrm>
            <a:off x="1828800" y="1143000"/>
            <a:ext cx="1752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strike="noStrike" cap="none">
                <a:solidFill>
                  <a:schemeClr val="dk1"/>
                </a:solidFill>
                <a:latin typeface="Tahoma"/>
                <a:ea typeface="Tahoma"/>
                <a:cs typeface="Tahoma"/>
                <a:sym typeface="Tahoma"/>
              </a:rPr>
              <a:t>Sup</a:t>
            </a:r>
            <a:r>
              <a:rPr lang="en-US" sz="2400" b="0" i="0" u="none" strike="noStrike" cap="none" baseline="-25000">
                <a:solidFill>
                  <a:schemeClr val="dk1"/>
                </a:solidFill>
                <a:latin typeface="Tahoma"/>
                <a:ea typeface="Tahoma"/>
                <a:cs typeface="Tahoma"/>
                <a:sym typeface="Tahoma"/>
              </a:rPr>
              <a:t>min</a:t>
            </a:r>
            <a:r>
              <a:rPr lang="en-US" sz="2400" b="0" i="0" u="none" strike="noStrike" cap="none">
                <a:solidFill>
                  <a:schemeClr val="dk1"/>
                </a:solidFill>
                <a:latin typeface="Tahoma"/>
                <a:ea typeface="Tahoma"/>
                <a:cs typeface="Tahoma"/>
                <a:sym typeface="Tahoma"/>
              </a:rPr>
              <a:t> = 2</a:t>
            </a:r>
            <a:endParaRPr sz="1400" b="0" i="0" u="none" strike="noStrike" cap="none">
              <a:solidFill>
                <a:srgbClr val="000000"/>
              </a:solidFill>
              <a:latin typeface="Arial"/>
              <a:ea typeface="Arial"/>
              <a:cs typeface="Arial"/>
              <a:sym typeface="Arial"/>
            </a:endParaRPr>
          </a:p>
        </p:txBody>
      </p:sp>
      <p:sp>
        <p:nvSpPr>
          <p:cNvPr id="395" name="Google Shape;395;p43"/>
          <p:cNvSpPr txBox="1"/>
          <p:nvPr/>
        </p:nvSpPr>
        <p:spPr>
          <a:xfrm>
            <a:off x="6652727" y="6095999"/>
            <a:ext cx="1905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 Candidate Itemset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 Frequent Itemset</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FC6A4B9-65BD-3EC9-2755-63BE958A8A88}"/>
                  </a:ext>
                </a:extLst>
              </p14:cNvPr>
              <p14:cNvContentPartPr/>
              <p14:nvPr/>
            </p14:nvContentPartPr>
            <p14:xfrm>
              <a:off x="2779920" y="1828584"/>
              <a:ext cx="368280" cy="423720"/>
            </p14:xfrm>
          </p:contentPart>
        </mc:Choice>
        <mc:Fallback xmlns="">
          <p:pic>
            <p:nvPicPr>
              <p:cNvPr id="2" name="Ink 1">
                <a:extLst>
                  <a:ext uri="{FF2B5EF4-FFF2-40B4-BE49-F238E27FC236}">
                    <a16:creationId xmlns:a16="http://schemas.microsoft.com/office/drawing/2014/main" id="{8FC6A4B9-65BD-3EC9-2755-63BE958A8A88}"/>
                  </a:ext>
                </a:extLst>
              </p:cNvPr>
              <p:cNvPicPr/>
              <p:nvPr/>
            </p:nvPicPr>
            <p:blipFill>
              <a:blip r:embed="rId4"/>
              <a:stretch>
                <a:fillRect/>
              </a:stretch>
            </p:blipFill>
            <p:spPr>
              <a:xfrm>
                <a:off x="2726280" y="1720584"/>
                <a:ext cx="4759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888029A-7536-3807-D4EB-C749498E07D3}"/>
                  </a:ext>
                </a:extLst>
              </p14:cNvPr>
              <p14:cNvContentPartPr/>
              <p14:nvPr/>
            </p14:nvContentPartPr>
            <p14:xfrm>
              <a:off x="5393880" y="1653264"/>
              <a:ext cx="396360" cy="332640"/>
            </p14:xfrm>
          </p:contentPart>
        </mc:Choice>
        <mc:Fallback xmlns="">
          <p:pic>
            <p:nvPicPr>
              <p:cNvPr id="3" name="Ink 2">
                <a:extLst>
                  <a:ext uri="{FF2B5EF4-FFF2-40B4-BE49-F238E27FC236}">
                    <a16:creationId xmlns:a16="http://schemas.microsoft.com/office/drawing/2014/main" id="{4888029A-7536-3807-D4EB-C749498E07D3}"/>
                  </a:ext>
                </a:extLst>
              </p:cNvPr>
              <p:cNvPicPr/>
              <p:nvPr/>
            </p:nvPicPr>
            <p:blipFill>
              <a:blip r:embed="rId6"/>
              <a:stretch>
                <a:fillRect/>
              </a:stretch>
            </p:blipFill>
            <p:spPr>
              <a:xfrm>
                <a:off x="5339880" y="1545264"/>
                <a:ext cx="50400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75C0958-9A84-C466-948F-5AE91368C37A}"/>
                  </a:ext>
                </a:extLst>
              </p14:cNvPr>
              <p14:cNvContentPartPr/>
              <p14:nvPr/>
            </p14:nvContentPartPr>
            <p14:xfrm>
              <a:off x="2249280" y="2541744"/>
              <a:ext cx="1052280" cy="82800"/>
            </p14:xfrm>
          </p:contentPart>
        </mc:Choice>
        <mc:Fallback xmlns="">
          <p:pic>
            <p:nvPicPr>
              <p:cNvPr id="4" name="Ink 3">
                <a:extLst>
                  <a:ext uri="{FF2B5EF4-FFF2-40B4-BE49-F238E27FC236}">
                    <a16:creationId xmlns:a16="http://schemas.microsoft.com/office/drawing/2014/main" id="{775C0958-9A84-C466-948F-5AE91368C37A}"/>
                  </a:ext>
                </a:extLst>
              </p:cNvPr>
              <p:cNvPicPr/>
              <p:nvPr/>
            </p:nvPicPr>
            <p:blipFill>
              <a:blip r:embed="rId8"/>
              <a:stretch>
                <a:fillRect/>
              </a:stretch>
            </p:blipFill>
            <p:spPr>
              <a:xfrm>
                <a:off x="2195280" y="2433744"/>
                <a:ext cx="1159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7835D89-B3B6-0A0C-91A9-2B9795C24B1A}"/>
                  </a:ext>
                </a:extLst>
              </p14:cNvPr>
              <p14:cNvContentPartPr/>
              <p14:nvPr/>
            </p14:nvContentPartPr>
            <p14:xfrm>
              <a:off x="5050440" y="3938904"/>
              <a:ext cx="1143000" cy="167760"/>
            </p14:xfrm>
          </p:contentPart>
        </mc:Choice>
        <mc:Fallback xmlns="">
          <p:pic>
            <p:nvPicPr>
              <p:cNvPr id="5" name="Ink 4">
                <a:extLst>
                  <a:ext uri="{FF2B5EF4-FFF2-40B4-BE49-F238E27FC236}">
                    <a16:creationId xmlns:a16="http://schemas.microsoft.com/office/drawing/2014/main" id="{67835D89-B3B6-0A0C-91A9-2B9795C24B1A}"/>
                  </a:ext>
                </a:extLst>
              </p:cNvPr>
              <p:cNvPicPr/>
              <p:nvPr/>
            </p:nvPicPr>
            <p:blipFill>
              <a:blip r:embed="rId10"/>
              <a:stretch>
                <a:fillRect/>
              </a:stretch>
            </p:blipFill>
            <p:spPr>
              <a:xfrm>
                <a:off x="4996440" y="3831264"/>
                <a:ext cx="1250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4FB2CE2F-5425-0974-4555-9C5949CAE3E0}"/>
                  </a:ext>
                </a:extLst>
              </p14:cNvPr>
              <p14:cNvContentPartPr/>
              <p14:nvPr/>
            </p14:nvContentPartPr>
            <p14:xfrm>
              <a:off x="2551680" y="6043464"/>
              <a:ext cx="1331280" cy="220320"/>
            </p14:xfrm>
          </p:contentPart>
        </mc:Choice>
        <mc:Fallback xmlns="">
          <p:pic>
            <p:nvPicPr>
              <p:cNvPr id="6" name="Ink 5">
                <a:extLst>
                  <a:ext uri="{FF2B5EF4-FFF2-40B4-BE49-F238E27FC236}">
                    <a16:creationId xmlns:a16="http://schemas.microsoft.com/office/drawing/2014/main" id="{4FB2CE2F-5425-0974-4555-9C5949CAE3E0}"/>
                  </a:ext>
                </a:extLst>
              </p:cNvPr>
              <p:cNvPicPr/>
              <p:nvPr/>
            </p:nvPicPr>
            <p:blipFill>
              <a:blip r:embed="rId12"/>
              <a:stretch>
                <a:fillRect/>
              </a:stretch>
            </p:blipFill>
            <p:spPr>
              <a:xfrm>
                <a:off x="2497680" y="5935824"/>
                <a:ext cx="143892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5041B7E3-6F74-7FEE-82D4-5700578D76EC}"/>
                  </a:ext>
                </a:extLst>
              </p14:cNvPr>
              <p14:cNvContentPartPr/>
              <p14:nvPr/>
            </p14:nvContentPartPr>
            <p14:xfrm>
              <a:off x="1554480" y="575064"/>
              <a:ext cx="4023000" cy="185040"/>
            </p14:xfrm>
          </p:contentPart>
        </mc:Choice>
        <mc:Fallback xmlns="">
          <p:pic>
            <p:nvPicPr>
              <p:cNvPr id="7" name="Ink 6">
                <a:extLst>
                  <a:ext uri="{FF2B5EF4-FFF2-40B4-BE49-F238E27FC236}">
                    <a16:creationId xmlns:a16="http://schemas.microsoft.com/office/drawing/2014/main" id="{5041B7E3-6F74-7FEE-82D4-5700578D76EC}"/>
                  </a:ext>
                </a:extLst>
              </p:cNvPr>
              <p:cNvPicPr/>
              <p:nvPr/>
            </p:nvPicPr>
            <p:blipFill>
              <a:blip r:embed="rId14"/>
              <a:stretch>
                <a:fillRect/>
              </a:stretch>
            </p:blipFill>
            <p:spPr>
              <a:xfrm>
                <a:off x="1500480" y="467424"/>
                <a:ext cx="41306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0F80931A-84D6-0741-8A1B-7B7ACAD663EA}"/>
                  </a:ext>
                </a:extLst>
              </p14:cNvPr>
              <p14:cNvContentPartPr/>
              <p14:nvPr/>
            </p14:nvContentPartPr>
            <p14:xfrm>
              <a:off x="3153240" y="1315224"/>
              <a:ext cx="254520" cy="221040"/>
            </p14:xfrm>
          </p:contentPart>
        </mc:Choice>
        <mc:Fallback xmlns="">
          <p:pic>
            <p:nvPicPr>
              <p:cNvPr id="8" name="Ink 7">
                <a:extLst>
                  <a:ext uri="{FF2B5EF4-FFF2-40B4-BE49-F238E27FC236}">
                    <a16:creationId xmlns:a16="http://schemas.microsoft.com/office/drawing/2014/main" id="{0F80931A-84D6-0741-8A1B-7B7ACAD663EA}"/>
                  </a:ext>
                </a:extLst>
              </p:cNvPr>
              <p:cNvPicPr/>
              <p:nvPr/>
            </p:nvPicPr>
            <p:blipFill>
              <a:blip r:embed="rId16"/>
              <a:stretch>
                <a:fillRect/>
              </a:stretch>
            </p:blipFill>
            <p:spPr>
              <a:xfrm>
                <a:off x="3099600" y="1207584"/>
                <a:ext cx="3621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39A11239-DF11-3221-41D8-15A23ED417AE}"/>
                  </a:ext>
                </a:extLst>
              </p14:cNvPr>
              <p14:cNvContentPartPr/>
              <p14:nvPr/>
            </p14:nvContentPartPr>
            <p14:xfrm>
              <a:off x="7626240" y="3309984"/>
              <a:ext cx="360" cy="360"/>
            </p14:xfrm>
          </p:contentPart>
        </mc:Choice>
        <mc:Fallback xmlns="">
          <p:pic>
            <p:nvPicPr>
              <p:cNvPr id="9" name="Ink 8">
                <a:extLst>
                  <a:ext uri="{FF2B5EF4-FFF2-40B4-BE49-F238E27FC236}">
                    <a16:creationId xmlns:a16="http://schemas.microsoft.com/office/drawing/2014/main" id="{39A11239-DF11-3221-41D8-15A23ED417AE}"/>
                  </a:ext>
                </a:extLst>
              </p:cNvPr>
              <p:cNvPicPr/>
              <p:nvPr/>
            </p:nvPicPr>
            <p:blipFill>
              <a:blip r:embed="rId18"/>
              <a:stretch>
                <a:fillRect/>
              </a:stretch>
            </p:blipFill>
            <p:spPr>
              <a:xfrm>
                <a:off x="7572240" y="32019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00C596FB-A3FD-C428-A48D-F2A382E5BF6C}"/>
                  </a:ext>
                </a:extLst>
              </p14:cNvPr>
              <p14:cNvContentPartPr/>
              <p14:nvPr/>
            </p14:nvContentPartPr>
            <p14:xfrm>
              <a:off x="6300000" y="3309984"/>
              <a:ext cx="1541520" cy="2066760"/>
            </p14:xfrm>
          </p:contentPart>
        </mc:Choice>
        <mc:Fallback xmlns="">
          <p:pic>
            <p:nvPicPr>
              <p:cNvPr id="10" name="Ink 9">
                <a:extLst>
                  <a:ext uri="{FF2B5EF4-FFF2-40B4-BE49-F238E27FC236}">
                    <a16:creationId xmlns:a16="http://schemas.microsoft.com/office/drawing/2014/main" id="{00C596FB-A3FD-C428-A48D-F2A382E5BF6C}"/>
                  </a:ext>
                </a:extLst>
              </p:cNvPr>
              <p:cNvPicPr/>
              <p:nvPr/>
            </p:nvPicPr>
            <p:blipFill>
              <a:blip r:embed="rId20"/>
              <a:stretch>
                <a:fillRect/>
              </a:stretch>
            </p:blipFill>
            <p:spPr>
              <a:xfrm>
                <a:off x="6246360" y="3201984"/>
                <a:ext cx="1649160" cy="2282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3C86920F-32E7-F896-9B8D-C43ABDE50A66}"/>
                  </a:ext>
                </a:extLst>
              </p14:cNvPr>
              <p14:cNvContentPartPr/>
              <p14:nvPr/>
            </p14:nvContentPartPr>
            <p14:xfrm>
              <a:off x="289440" y="4653504"/>
              <a:ext cx="316080" cy="558000"/>
            </p14:xfrm>
          </p:contentPart>
        </mc:Choice>
        <mc:Fallback xmlns="">
          <p:pic>
            <p:nvPicPr>
              <p:cNvPr id="11" name="Ink 10">
                <a:extLst>
                  <a:ext uri="{FF2B5EF4-FFF2-40B4-BE49-F238E27FC236}">
                    <a16:creationId xmlns:a16="http://schemas.microsoft.com/office/drawing/2014/main" id="{3C86920F-32E7-F896-9B8D-C43ABDE50A66}"/>
                  </a:ext>
                </a:extLst>
              </p:cNvPr>
              <p:cNvPicPr/>
              <p:nvPr/>
            </p:nvPicPr>
            <p:blipFill>
              <a:blip r:embed="rId22"/>
              <a:stretch>
                <a:fillRect/>
              </a:stretch>
            </p:blipFill>
            <p:spPr>
              <a:xfrm>
                <a:off x="235800" y="4545504"/>
                <a:ext cx="423720" cy="77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61B8F0A0-040C-AFE5-014F-2434FC93069A}"/>
                  </a:ext>
                </a:extLst>
              </p14:cNvPr>
              <p14:cNvContentPartPr/>
              <p14:nvPr/>
            </p14:nvContentPartPr>
            <p14:xfrm>
              <a:off x="309600" y="4515624"/>
              <a:ext cx="467640" cy="762480"/>
            </p14:xfrm>
          </p:contentPart>
        </mc:Choice>
        <mc:Fallback xmlns="">
          <p:pic>
            <p:nvPicPr>
              <p:cNvPr id="12" name="Ink 11">
                <a:extLst>
                  <a:ext uri="{FF2B5EF4-FFF2-40B4-BE49-F238E27FC236}">
                    <a16:creationId xmlns:a16="http://schemas.microsoft.com/office/drawing/2014/main" id="{61B8F0A0-040C-AFE5-014F-2434FC93069A}"/>
                  </a:ext>
                </a:extLst>
              </p:cNvPr>
              <p:cNvPicPr/>
              <p:nvPr/>
            </p:nvPicPr>
            <p:blipFill>
              <a:blip r:embed="rId24"/>
              <a:stretch>
                <a:fillRect/>
              </a:stretch>
            </p:blipFill>
            <p:spPr>
              <a:xfrm>
                <a:off x="291960" y="4497624"/>
                <a:ext cx="503280" cy="79812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
        <p:nvSpPr>
          <p:cNvPr id="401" name="Google Shape;401;p4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402" name="Google Shape;402;p44"/>
          <p:cNvPicPr preferRelativeResize="0"/>
          <p:nvPr/>
        </p:nvPicPr>
        <p:blipFill rotWithShape="1">
          <a:blip r:embed="rId3">
            <a:alphaModFix/>
          </a:blip>
          <a:srcRect/>
          <a:stretch/>
        </p:blipFill>
        <p:spPr>
          <a:xfrm>
            <a:off x="933450" y="1405425"/>
            <a:ext cx="7753351" cy="52542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C51123A-B51A-5AE7-A9E1-E97EA43132B6}"/>
                  </a:ext>
                </a:extLst>
              </p14:cNvPr>
              <p14:cNvContentPartPr/>
              <p14:nvPr/>
            </p14:nvContentPartPr>
            <p14:xfrm>
              <a:off x="3445560" y="613512"/>
              <a:ext cx="4033440" cy="164880"/>
            </p14:xfrm>
          </p:contentPart>
        </mc:Choice>
        <mc:Fallback xmlns="">
          <p:pic>
            <p:nvPicPr>
              <p:cNvPr id="2" name="Ink 1">
                <a:extLst>
                  <a:ext uri="{FF2B5EF4-FFF2-40B4-BE49-F238E27FC236}">
                    <a16:creationId xmlns:a16="http://schemas.microsoft.com/office/drawing/2014/main" id="{1C51123A-B51A-5AE7-A9E1-E97EA43132B6}"/>
                  </a:ext>
                </a:extLst>
              </p:cNvPr>
              <p:cNvPicPr/>
              <p:nvPr/>
            </p:nvPicPr>
            <p:blipFill>
              <a:blip r:embed="rId5"/>
              <a:stretch>
                <a:fillRect/>
              </a:stretch>
            </p:blipFill>
            <p:spPr>
              <a:xfrm>
                <a:off x="3391560" y="505872"/>
                <a:ext cx="4141080" cy="3805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408" name="Google Shape;408;p4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409" name="Google Shape;409;p45"/>
          <p:cNvPicPr preferRelativeResize="0"/>
          <p:nvPr/>
        </p:nvPicPr>
        <p:blipFill rotWithShape="1">
          <a:blip r:embed="rId3">
            <a:alphaModFix/>
          </a:blip>
          <a:srcRect/>
          <a:stretch/>
        </p:blipFill>
        <p:spPr>
          <a:xfrm>
            <a:off x="446175" y="1371600"/>
            <a:ext cx="8494025" cy="5238750"/>
          </a:xfrm>
          <a:prstGeom prst="rect">
            <a:avLst/>
          </a:prstGeom>
          <a:noFill/>
          <a:ln>
            <a:noFill/>
          </a:ln>
        </p:spPr>
      </p:pic>
      <p:sp>
        <p:nvSpPr>
          <p:cNvPr id="410" name="Google Shape;410;p4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416" name="Google Shape;416;p46"/>
          <p:cNvPicPr preferRelativeResize="0"/>
          <p:nvPr/>
        </p:nvPicPr>
        <p:blipFill rotWithShape="1">
          <a:blip r:embed="rId3">
            <a:alphaModFix/>
          </a:blip>
          <a:srcRect/>
          <a:stretch/>
        </p:blipFill>
        <p:spPr>
          <a:xfrm>
            <a:off x="995362" y="1382486"/>
            <a:ext cx="7000875" cy="5486400"/>
          </a:xfrm>
          <a:prstGeom prst="rect">
            <a:avLst/>
          </a:prstGeom>
          <a:noFill/>
          <a:ln>
            <a:noFill/>
          </a:ln>
        </p:spPr>
      </p:pic>
      <p:sp>
        <p:nvSpPr>
          <p:cNvPr id="417" name="Google Shape;417;p4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423" name="Google Shape;423;p47"/>
          <p:cNvPicPr preferRelativeResize="0"/>
          <p:nvPr/>
        </p:nvPicPr>
        <p:blipFill rotWithShape="1">
          <a:blip r:embed="rId3">
            <a:alphaModFix/>
          </a:blip>
          <a:srcRect/>
          <a:stretch/>
        </p:blipFill>
        <p:spPr>
          <a:xfrm>
            <a:off x="800100" y="1285875"/>
            <a:ext cx="7391400" cy="5572125"/>
          </a:xfrm>
          <a:prstGeom prst="rect">
            <a:avLst/>
          </a:prstGeom>
          <a:noFill/>
          <a:ln>
            <a:noFill/>
          </a:ln>
        </p:spPr>
      </p:pic>
      <p:sp>
        <p:nvSpPr>
          <p:cNvPr id="424" name="Google Shape;424;p47"/>
          <p:cNvSpPr txBox="1">
            <a:spLocks noGrp="1"/>
          </p:cNvSpPr>
          <p:nvPr>
            <p:ph type="title"/>
          </p:nvPr>
        </p:nvSpPr>
        <p:spPr>
          <a:xfrm>
            <a:off x="381000" y="436986"/>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pic>
        <p:nvPicPr>
          <p:cNvPr id="430" name="Google Shape;430;p48"/>
          <p:cNvPicPr preferRelativeResize="0"/>
          <p:nvPr/>
        </p:nvPicPr>
        <p:blipFill rotWithShape="1">
          <a:blip r:embed="rId3">
            <a:alphaModFix/>
          </a:blip>
          <a:srcRect/>
          <a:stretch/>
        </p:blipFill>
        <p:spPr>
          <a:xfrm>
            <a:off x="578498" y="1281017"/>
            <a:ext cx="7665389" cy="5054470"/>
          </a:xfrm>
          <a:prstGeom prst="rect">
            <a:avLst/>
          </a:prstGeom>
          <a:noFill/>
          <a:ln>
            <a:noFill/>
          </a:ln>
        </p:spPr>
      </p:pic>
      <p:sp>
        <p:nvSpPr>
          <p:cNvPr id="431" name="Google Shape;431;p4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226F6A4-6E8A-44FE-5264-52084E21D739}"/>
                  </a:ext>
                </a:extLst>
              </p14:cNvPr>
              <p14:cNvContentPartPr/>
              <p14:nvPr/>
            </p14:nvContentPartPr>
            <p14:xfrm>
              <a:off x="683640" y="3346272"/>
              <a:ext cx="304200" cy="543960"/>
            </p14:xfrm>
          </p:contentPart>
        </mc:Choice>
        <mc:Fallback xmlns="">
          <p:pic>
            <p:nvPicPr>
              <p:cNvPr id="2" name="Ink 1">
                <a:extLst>
                  <a:ext uri="{FF2B5EF4-FFF2-40B4-BE49-F238E27FC236}">
                    <a16:creationId xmlns:a16="http://schemas.microsoft.com/office/drawing/2014/main" id="{9226F6A4-6E8A-44FE-5264-52084E21D739}"/>
                  </a:ext>
                </a:extLst>
              </p:cNvPr>
              <p:cNvPicPr/>
              <p:nvPr/>
            </p:nvPicPr>
            <p:blipFill>
              <a:blip r:embed="rId5"/>
              <a:stretch>
                <a:fillRect/>
              </a:stretch>
            </p:blipFill>
            <p:spPr>
              <a:xfrm>
                <a:off x="665640" y="3328632"/>
                <a:ext cx="339840" cy="579600"/>
              </a:xfrm>
              <a:prstGeom prst="rect">
                <a:avLst/>
              </a:prstGeom>
            </p:spPr>
          </p:pic>
        </mc:Fallback>
      </mc:AlternateContent>
      <p:grpSp>
        <p:nvGrpSpPr>
          <p:cNvPr id="11" name="Group 10">
            <a:extLst>
              <a:ext uri="{FF2B5EF4-FFF2-40B4-BE49-F238E27FC236}">
                <a16:creationId xmlns:a16="http://schemas.microsoft.com/office/drawing/2014/main" id="{7D5412F6-41CC-83F1-28F3-59EA3D267C0B}"/>
              </a:ext>
            </a:extLst>
          </p:cNvPr>
          <p:cNvGrpSpPr/>
          <p:nvPr/>
        </p:nvGrpSpPr>
        <p:grpSpPr>
          <a:xfrm>
            <a:off x="190800" y="3373632"/>
            <a:ext cx="1896120" cy="2232000"/>
            <a:chOff x="190800" y="3373632"/>
            <a:chExt cx="1896120" cy="22320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E6FAEB-6A98-285F-AA12-A4A56D8D51C5}"/>
                    </a:ext>
                  </a:extLst>
                </p14:cNvPr>
                <p14:cNvContentPartPr/>
                <p14:nvPr/>
              </p14:nvContentPartPr>
              <p14:xfrm>
                <a:off x="437760" y="3373632"/>
                <a:ext cx="574560" cy="1032840"/>
              </p14:xfrm>
            </p:contentPart>
          </mc:Choice>
          <mc:Fallback xmlns="">
            <p:pic>
              <p:nvPicPr>
                <p:cNvPr id="3" name="Ink 2">
                  <a:extLst>
                    <a:ext uri="{FF2B5EF4-FFF2-40B4-BE49-F238E27FC236}">
                      <a16:creationId xmlns:a16="http://schemas.microsoft.com/office/drawing/2014/main" id="{93E6FAEB-6A98-285F-AA12-A4A56D8D51C5}"/>
                    </a:ext>
                  </a:extLst>
                </p:cNvPr>
                <p:cNvPicPr/>
                <p:nvPr/>
              </p:nvPicPr>
              <p:blipFill>
                <a:blip r:embed="rId7"/>
                <a:stretch>
                  <a:fillRect/>
                </a:stretch>
              </p:blipFill>
              <p:spPr>
                <a:xfrm>
                  <a:off x="420120" y="3355992"/>
                  <a:ext cx="610200" cy="106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A716FDF-8801-8D25-8809-0E3BE17F4F90}"/>
                    </a:ext>
                  </a:extLst>
                </p14:cNvPr>
                <p14:cNvContentPartPr/>
                <p14:nvPr/>
              </p14:nvContentPartPr>
              <p14:xfrm>
                <a:off x="1728000" y="3803472"/>
                <a:ext cx="294480" cy="540360"/>
              </p14:xfrm>
            </p:contentPart>
          </mc:Choice>
          <mc:Fallback xmlns="">
            <p:pic>
              <p:nvPicPr>
                <p:cNvPr id="4" name="Ink 3">
                  <a:extLst>
                    <a:ext uri="{FF2B5EF4-FFF2-40B4-BE49-F238E27FC236}">
                      <a16:creationId xmlns:a16="http://schemas.microsoft.com/office/drawing/2014/main" id="{2A716FDF-8801-8D25-8809-0E3BE17F4F90}"/>
                    </a:ext>
                  </a:extLst>
                </p:cNvPr>
                <p:cNvPicPr/>
                <p:nvPr/>
              </p:nvPicPr>
              <p:blipFill>
                <a:blip r:embed="rId9"/>
                <a:stretch>
                  <a:fillRect/>
                </a:stretch>
              </p:blipFill>
              <p:spPr>
                <a:xfrm>
                  <a:off x="1710360" y="3785832"/>
                  <a:ext cx="3301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6C4FECAC-5A7E-4A1B-8ECC-82F23BD47530}"/>
                    </a:ext>
                  </a:extLst>
                </p14:cNvPr>
                <p14:cNvContentPartPr/>
                <p14:nvPr/>
              </p14:nvContentPartPr>
              <p14:xfrm>
                <a:off x="527760" y="4525992"/>
                <a:ext cx="469080" cy="678240"/>
              </p14:xfrm>
            </p:contentPart>
          </mc:Choice>
          <mc:Fallback xmlns="">
            <p:pic>
              <p:nvPicPr>
                <p:cNvPr id="6" name="Ink 5">
                  <a:extLst>
                    <a:ext uri="{FF2B5EF4-FFF2-40B4-BE49-F238E27FC236}">
                      <a16:creationId xmlns:a16="http://schemas.microsoft.com/office/drawing/2014/main" id="{6C4FECAC-5A7E-4A1B-8ECC-82F23BD47530}"/>
                    </a:ext>
                  </a:extLst>
                </p:cNvPr>
                <p:cNvPicPr/>
                <p:nvPr/>
              </p:nvPicPr>
              <p:blipFill>
                <a:blip r:embed="rId11"/>
                <a:stretch>
                  <a:fillRect/>
                </a:stretch>
              </p:blipFill>
              <p:spPr>
                <a:xfrm>
                  <a:off x="510120" y="4508352"/>
                  <a:ext cx="50472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E2D7E788-6B02-079A-CCF0-A2C537DC13B6}"/>
                    </a:ext>
                  </a:extLst>
                </p14:cNvPr>
                <p14:cNvContentPartPr/>
                <p14:nvPr/>
              </p14:nvContentPartPr>
              <p14:xfrm>
                <a:off x="190800" y="4524912"/>
                <a:ext cx="806040" cy="1080720"/>
              </p14:xfrm>
            </p:contentPart>
          </mc:Choice>
          <mc:Fallback xmlns="">
            <p:pic>
              <p:nvPicPr>
                <p:cNvPr id="7" name="Ink 6">
                  <a:extLst>
                    <a:ext uri="{FF2B5EF4-FFF2-40B4-BE49-F238E27FC236}">
                      <a16:creationId xmlns:a16="http://schemas.microsoft.com/office/drawing/2014/main" id="{E2D7E788-6B02-079A-CCF0-A2C537DC13B6}"/>
                    </a:ext>
                  </a:extLst>
                </p:cNvPr>
                <p:cNvPicPr/>
                <p:nvPr/>
              </p:nvPicPr>
              <p:blipFill>
                <a:blip r:embed="rId13"/>
                <a:stretch>
                  <a:fillRect/>
                </a:stretch>
              </p:blipFill>
              <p:spPr>
                <a:xfrm>
                  <a:off x="173160" y="4506912"/>
                  <a:ext cx="841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590ADDE-9CD8-5941-8306-2AA0FB6C81A9}"/>
                    </a:ext>
                  </a:extLst>
                </p14:cNvPr>
                <p14:cNvContentPartPr/>
                <p14:nvPr/>
              </p14:nvContentPartPr>
              <p14:xfrm>
                <a:off x="1791720" y="4900032"/>
                <a:ext cx="295200" cy="448920"/>
              </p14:xfrm>
            </p:contentPart>
          </mc:Choice>
          <mc:Fallback xmlns="">
            <p:pic>
              <p:nvPicPr>
                <p:cNvPr id="9" name="Ink 8">
                  <a:extLst>
                    <a:ext uri="{FF2B5EF4-FFF2-40B4-BE49-F238E27FC236}">
                      <a16:creationId xmlns:a16="http://schemas.microsoft.com/office/drawing/2014/main" id="{E590ADDE-9CD8-5941-8306-2AA0FB6C81A9}"/>
                    </a:ext>
                  </a:extLst>
                </p:cNvPr>
                <p:cNvPicPr/>
                <p:nvPr/>
              </p:nvPicPr>
              <p:blipFill>
                <a:blip r:embed="rId15"/>
                <a:stretch>
                  <a:fillRect/>
                </a:stretch>
              </p:blipFill>
              <p:spPr>
                <a:xfrm>
                  <a:off x="1774080" y="4882392"/>
                  <a:ext cx="330840" cy="48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DDA47D8-F70C-6AD2-3B7D-65D1B8F3BF40}"/>
                  </a:ext>
                </a:extLst>
              </p14:cNvPr>
              <p14:cNvContentPartPr/>
              <p14:nvPr/>
            </p14:nvContentPartPr>
            <p14:xfrm>
              <a:off x="676440" y="5657112"/>
              <a:ext cx="331200" cy="588240"/>
            </p14:xfrm>
          </p:contentPart>
        </mc:Choice>
        <mc:Fallback xmlns="">
          <p:pic>
            <p:nvPicPr>
              <p:cNvPr id="12" name="Ink 11">
                <a:extLst>
                  <a:ext uri="{FF2B5EF4-FFF2-40B4-BE49-F238E27FC236}">
                    <a16:creationId xmlns:a16="http://schemas.microsoft.com/office/drawing/2014/main" id="{BDDA47D8-F70C-6AD2-3B7D-65D1B8F3BF40}"/>
                  </a:ext>
                </a:extLst>
              </p:cNvPr>
              <p:cNvPicPr/>
              <p:nvPr/>
            </p:nvPicPr>
            <p:blipFill>
              <a:blip r:embed="rId17"/>
              <a:stretch>
                <a:fillRect/>
              </a:stretch>
            </p:blipFill>
            <p:spPr>
              <a:xfrm>
                <a:off x="658440" y="5639472"/>
                <a:ext cx="36684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DF5DFBE-BE92-2322-0BAC-C602276B9EAA}"/>
                  </a:ext>
                </a:extLst>
              </p14:cNvPr>
              <p14:cNvContentPartPr/>
              <p14:nvPr/>
            </p14:nvContentPartPr>
            <p14:xfrm>
              <a:off x="5230080" y="3729672"/>
              <a:ext cx="329760" cy="399960"/>
            </p14:xfrm>
          </p:contentPart>
        </mc:Choice>
        <mc:Fallback xmlns="">
          <p:pic>
            <p:nvPicPr>
              <p:cNvPr id="13" name="Ink 12">
                <a:extLst>
                  <a:ext uri="{FF2B5EF4-FFF2-40B4-BE49-F238E27FC236}">
                    <a16:creationId xmlns:a16="http://schemas.microsoft.com/office/drawing/2014/main" id="{6DF5DFBE-BE92-2322-0BAC-C602276B9EAA}"/>
                  </a:ext>
                </a:extLst>
              </p:cNvPr>
              <p:cNvPicPr/>
              <p:nvPr/>
            </p:nvPicPr>
            <p:blipFill>
              <a:blip r:embed="rId19"/>
              <a:stretch>
                <a:fillRect/>
              </a:stretch>
            </p:blipFill>
            <p:spPr>
              <a:xfrm>
                <a:off x="5212080" y="3712032"/>
                <a:ext cx="3654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E9FEB2B-4C9A-08C8-5398-A40D5F9009E5}"/>
                  </a:ext>
                </a:extLst>
              </p14:cNvPr>
              <p14:cNvContentPartPr/>
              <p14:nvPr/>
            </p14:nvContentPartPr>
            <p14:xfrm>
              <a:off x="3756960" y="2074032"/>
              <a:ext cx="442800" cy="279360"/>
            </p14:xfrm>
          </p:contentPart>
        </mc:Choice>
        <mc:Fallback xmlns="">
          <p:pic>
            <p:nvPicPr>
              <p:cNvPr id="14" name="Ink 13">
                <a:extLst>
                  <a:ext uri="{FF2B5EF4-FFF2-40B4-BE49-F238E27FC236}">
                    <a16:creationId xmlns:a16="http://schemas.microsoft.com/office/drawing/2014/main" id="{FE9FEB2B-4C9A-08C8-5398-A40D5F9009E5}"/>
                  </a:ext>
                </a:extLst>
              </p:cNvPr>
              <p:cNvPicPr/>
              <p:nvPr/>
            </p:nvPicPr>
            <p:blipFill>
              <a:blip r:embed="rId21"/>
              <a:stretch>
                <a:fillRect/>
              </a:stretch>
            </p:blipFill>
            <p:spPr>
              <a:xfrm>
                <a:off x="3702960" y="1966032"/>
                <a:ext cx="550440" cy="49500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9"/>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437" name="Google Shape;437;p49"/>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438" name="Google Shape;438;p4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pic>
        <p:nvPicPr>
          <p:cNvPr id="439" name="Google Shape;439;p49"/>
          <p:cNvPicPr preferRelativeResize="0"/>
          <p:nvPr/>
        </p:nvPicPr>
        <p:blipFill rotWithShape="1">
          <a:blip r:embed="rId3">
            <a:alphaModFix/>
          </a:blip>
          <a:srcRect/>
          <a:stretch/>
        </p:blipFill>
        <p:spPr>
          <a:xfrm>
            <a:off x="280925" y="1345075"/>
            <a:ext cx="8405875" cy="4953100"/>
          </a:xfrm>
          <a:prstGeom prst="rect">
            <a:avLst/>
          </a:prstGeom>
          <a:noFill/>
          <a:ln>
            <a:noFill/>
          </a:ln>
        </p:spPr>
      </p:pic>
      <p:sp>
        <p:nvSpPr>
          <p:cNvPr id="440" name="Google Shape;440;p49"/>
          <p:cNvSpPr txBox="1">
            <a:spLocks noGrp="1"/>
          </p:cNvSpPr>
          <p:nvPr>
            <p:ph type="title"/>
          </p:nvPr>
        </p:nvSpPr>
        <p:spPr>
          <a:xfrm>
            <a:off x="381000" y="329673"/>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0"/>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446" name="Google Shape;446;p50"/>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447" name="Google Shape;447;p5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448" name="Google Shape;448;p50"/>
          <p:cNvPicPr preferRelativeResize="0"/>
          <p:nvPr/>
        </p:nvPicPr>
        <p:blipFill rotWithShape="1">
          <a:blip r:embed="rId3">
            <a:alphaModFix/>
          </a:blip>
          <a:srcRect/>
          <a:stretch/>
        </p:blipFill>
        <p:spPr>
          <a:xfrm>
            <a:off x="479225" y="1156335"/>
            <a:ext cx="8207575" cy="5105400"/>
          </a:xfrm>
          <a:prstGeom prst="rect">
            <a:avLst/>
          </a:prstGeom>
          <a:noFill/>
          <a:ln>
            <a:noFill/>
          </a:ln>
        </p:spPr>
      </p:pic>
      <p:sp>
        <p:nvSpPr>
          <p:cNvPr id="449" name="Google Shape;449;p5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Example:Apriori Algorithm</a:t>
            </a:r>
            <a:endParaRPr/>
          </a:p>
        </p:txBody>
      </p:sp>
      <p:sp>
        <p:nvSpPr>
          <p:cNvPr id="450" name="Google Shape;450;p50"/>
          <p:cNvSpPr txBox="1"/>
          <p:nvPr/>
        </p:nvSpPr>
        <p:spPr>
          <a:xfrm>
            <a:off x="712470" y="6347460"/>
            <a:ext cx="822706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the minimum confidence threshold is, say, 70%, then only the second, third, and last rules are output, because these are the only ones generated that are strong.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Exercise</a:t>
            </a:r>
            <a:endParaRPr/>
          </a:p>
        </p:txBody>
      </p:sp>
      <p:sp>
        <p:nvSpPr>
          <p:cNvPr id="456" name="Google Shape;456;p5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pic>
        <p:nvPicPr>
          <p:cNvPr id="457" name="Google Shape;457;p51"/>
          <p:cNvPicPr preferRelativeResize="0"/>
          <p:nvPr/>
        </p:nvPicPr>
        <p:blipFill rotWithShape="1">
          <a:blip r:embed="rId3">
            <a:alphaModFix/>
          </a:blip>
          <a:srcRect/>
          <a:stretch/>
        </p:blipFill>
        <p:spPr>
          <a:xfrm>
            <a:off x="481012" y="1790700"/>
            <a:ext cx="8181975" cy="3276600"/>
          </a:xfrm>
          <a:prstGeom prst="rect">
            <a:avLst/>
          </a:prstGeom>
          <a:noFill/>
          <a:ln>
            <a:noFill/>
          </a:ln>
        </p:spPr>
      </p:pic>
      <p:pic>
        <p:nvPicPr>
          <p:cNvPr id="458" name="Google Shape;458;p51"/>
          <p:cNvPicPr preferRelativeResize="0"/>
          <p:nvPr/>
        </p:nvPicPr>
        <p:blipFill rotWithShape="1">
          <a:blip r:embed="rId4">
            <a:alphaModFix/>
          </a:blip>
          <a:srcRect/>
          <a:stretch/>
        </p:blipFill>
        <p:spPr>
          <a:xfrm>
            <a:off x="4712348" y="4020813"/>
            <a:ext cx="2705100" cy="98107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3658FB3-497A-E20A-70F3-58349F544AE7}"/>
                  </a:ext>
                </a:extLst>
              </p14:cNvPr>
              <p14:cNvContentPartPr/>
              <p14:nvPr/>
            </p14:nvContentPartPr>
            <p14:xfrm>
              <a:off x="4571640" y="2020392"/>
              <a:ext cx="2130120" cy="313920"/>
            </p14:xfrm>
          </p:contentPart>
        </mc:Choice>
        <mc:Fallback xmlns="">
          <p:pic>
            <p:nvPicPr>
              <p:cNvPr id="2" name="Ink 1">
                <a:extLst>
                  <a:ext uri="{FF2B5EF4-FFF2-40B4-BE49-F238E27FC236}">
                    <a16:creationId xmlns:a16="http://schemas.microsoft.com/office/drawing/2014/main" id="{D3658FB3-497A-E20A-70F3-58349F544AE7}"/>
                  </a:ext>
                </a:extLst>
              </p:cNvPr>
              <p:cNvPicPr/>
              <p:nvPr/>
            </p:nvPicPr>
            <p:blipFill>
              <a:blip r:embed="rId6"/>
              <a:stretch>
                <a:fillRect/>
              </a:stretch>
            </p:blipFill>
            <p:spPr>
              <a:xfrm>
                <a:off x="4517640" y="1912392"/>
                <a:ext cx="22377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F6D48CF-D149-2749-828B-51EBFB44DE70}"/>
                  </a:ext>
                </a:extLst>
              </p14:cNvPr>
              <p14:cNvContentPartPr/>
              <p14:nvPr/>
            </p14:nvContentPartPr>
            <p14:xfrm>
              <a:off x="6411600" y="611712"/>
              <a:ext cx="374760" cy="276480"/>
            </p14:xfrm>
          </p:contentPart>
        </mc:Choice>
        <mc:Fallback xmlns="">
          <p:pic>
            <p:nvPicPr>
              <p:cNvPr id="3" name="Ink 2">
                <a:extLst>
                  <a:ext uri="{FF2B5EF4-FFF2-40B4-BE49-F238E27FC236}">
                    <a16:creationId xmlns:a16="http://schemas.microsoft.com/office/drawing/2014/main" id="{0F6D48CF-D149-2749-828B-51EBFB44DE70}"/>
                  </a:ext>
                </a:extLst>
              </p:cNvPr>
              <p:cNvPicPr/>
              <p:nvPr/>
            </p:nvPicPr>
            <p:blipFill>
              <a:blip r:embed="rId8"/>
              <a:stretch>
                <a:fillRect/>
              </a:stretch>
            </p:blipFill>
            <p:spPr>
              <a:xfrm>
                <a:off x="6357600" y="503712"/>
                <a:ext cx="4824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4E90D5A-D6A4-E681-EB1A-0B9552648617}"/>
                  </a:ext>
                </a:extLst>
              </p14:cNvPr>
              <p14:cNvContentPartPr/>
              <p14:nvPr/>
            </p14:nvContentPartPr>
            <p14:xfrm>
              <a:off x="6713640" y="756432"/>
              <a:ext cx="192240" cy="188640"/>
            </p14:xfrm>
          </p:contentPart>
        </mc:Choice>
        <mc:Fallback xmlns="">
          <p:pic>
            <p:nvPicPr>
              <p:cNvPr id="7" name="Ink 6">
                <a:extLst>
                  <a:ext uri="{FF2B5EF4-FFF2-40B4-BE49-F238E27FC236}">
                    <a16:creationId xmlns:a16="http://schemas.microsoft.com/office/drawing/2014/main" id="{A4E90D5A-D6A4-E681-EB1A-0B9552648617}"/>
                  </a:ext>
                </a:extLst>
              </p:cNvPr>
              <p:cNvPicPr/>
              <p:nvPr/>
            </p:nvPicPr>
            <p:blipFill>
              <a:blip r:embed="rId10"/>
              <a:stretch>
                <a:fillRect/>
              </a:stretch>
            </p:blipFill>
            <p:spPr>
              <a:xfrm>
                <a:off x="6695640" y="738432"/>
                <a:ext cx="227880" cy="224280"/>
              </a:xfrm>
              <a:prstGeom prst="rect">
                <a:avLst/>
              </a:prstGeom>
            </p:spPr>
          </p:pic>
        </mc:Fallback>
      </mc:AlternateContent>
      <p:grpSp>
        <p:nvGrpSpPr>
          <p:cNvPr id="14" name="Group 13">
            <a:extLst>
              <a:ext uri="{FF2B5EF4-FFF2-40B4-BE49-F238E27FC236}">
                <a16:creationId xmlns:a16="http://schemas.microsoft.com/office/drawing/2014/main" id="{86832A08-A698-A641-098B-08F235FF35A3}"/>
              </a:ext>
            </a:extLst>
          </p:cNvPr>
          <p:cNvGrpSpPr/>
          <p:nvPr/>
        </p:nvGrpSpPr>
        <p:grpSpPr>
          <a:xfrm>
            <a:off x="5753160" y="156312"/>
            <a:ext cx="1022400" cy="921960"/>
            <a:chOff x="5753160" y="156312"/>
            <a:chExt cx="1022400" cy="921960"/>
          </a:xfrm>
        </p:grpSpPr>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8548273B-67EA-9EC1-F342-CDC4B5AED582}"/>
                    </a:ext>
                  </a:extLst>
                </p14:cNvPr>
                <p14:cNvContentPartPr/>
                <p14:nvPr/>
              </p14:nvContentPartPr>
              <p14:xfrm>
                <a:off x="6447600" y="592632"/>
                <a:ext cx="172800" cy="132120"/>
              </p14:xfrm>
            </p:contentPart>
          </mc:Choice>
          <mc:Fallback xmlns="">
            <p:pic>
              <p:nvPicPr>
                <p:cNvPr id="4" name="Ink 3">
                  <a:extLst>
                    <a:ext uri="{FF2B5EF4-FFF2-40B4-BE49-F238E27FC236}">
                      <a16:creationId xmlns:a16="http://schemas.microsoft.com/office/drawing/2014/main" id="{8548273B-67EA-9EC1-F342-CDC4B5AED582}"/>
                    </a:ext>
                  </a:extLst>
                </p:cNvPr>
                <p:cNvPicPr/>
                <p:nvPr/>
              </p:nvPicPr>
              <p:blipFill>
                <a:blip r:embed="rId12"/>
                <a:stretch>
                  <a:fillRect/>
                </a:stretch>
              </p:blipFill>
              <p:spPr>
                <a:xfrm>
                  <a:off x="6429960" y="574632"/>
                  <a:ext cx="208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BA407A22-191A-3840-08E1-A282EB08C4BB}"/>
                    </a:ext>
                  </a:extLst>
                </p14:cNvPr>
                <p14:cNvContentPartPr/>
                <p14:nvPr/>
              </p14:nvContentPartPr>
              <p14:xfrm>
                <a:off x="6474600" y="520992"/>
                <a:ext cx="300960" cy="557280"/>
              </p14:xfrm>
            </p:contentPart>
          </mc:Choice>
          <mc:Fallback xmlns="">
            <p:pic>
              <p:nvPicPr>
                <p:cNvPr id="5" name="Ink 4">
                  <a:extLst>
                    <a:ext uri="{FF2B5EF4-FFF2-40B4-BE49-F238E27FC236}">
                      <a16:creationId xmlns:a16="http://schemas.microsoft.com/office/drawing/2014/main" id="{BA407A22-191A-3840-08E1-A282EB08C4BB}"/>
                    </a:ext>
                  </a:extLst>
                </p:cNvPr>
                <p:cNvPicPr/>
                <p:nvPr/>
              </p:nvPicPr>
              <p:blipFill>
                <a:blip r:embed="rId14"/>
                <a:stretch>
                  <a:fillRect/>
                </a:stretch>
              </p:blipFill>
              <p:spPr>
                <a:xfrm>
                  <a:off x="6456960" y="502992"/>
                  <a:ext cx="3366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D3311257-8A4F-35C0-935C-347DC8046302}"/>
                    </a:ext>
                  </a:extLst>
                </p14:cNvPr>
                <p14:cNvContentPartPr/>
                <p14:nvPr/>
              </p14:nvContentPartPr>
              <p14:xfrm>
                <a:off x="5753160" y="156312"/>
                <a:ext cx="501840" cy="459720"/>
              </p14:xfrm>
            </p:contentPart>
          </mc:Choice>
          <mc:Fallback xmlns="">
            <p:pic>
              <p:nvPicPr>
                <p:cNvPr id="9" name="Ink 8">
                  <a:extLst>
                    <a:ext uri="{FF2B5EF4-FFF2-40B4-BE49-F238E27FC236}">
                      <a16:creationId xmlns:a16="http://schemas.microsoft.com/office/drawing/2014/main" id="{D3311257-8A4F-35C0-935C-347DC8046302}"/>
                    </a:ext>
                  </a:extLst>
                </p:cNvPr>
                <p:cNvPicPr/>
                <p:nvPr/>
              </p:nvPicPr>
              <p:blipFill>
                <a:blip r:embed="rId16"/>
                <a:stretch>
                  <a:fillRect/>
                </a:stretch>
              </p:blipFill>
              <p:spPr>
                <a:xfrm>
                  <a:off x="5735520" y="138312"/>
                  <a:ext cx="5374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0228B10F-BC42-58A3-76F5-9E74D80908F1}"/>
                    </a:ext>
                  </a:extLst>
                </p14:cNvPr>
                <p14:cNvContentPartPr/>
                <p14:nvPr/>
              </p14:nvContentPartPr>
              <p14:xfrm>
                <a:off x="6282000" y="356472"/>
                <a:ext cx="360" cy="385920"/>
              </p14:xfrm>
            </p:contentPart>
          </mc:Choice>
          <mc:Fallback xmlns="">
            <p:pic>
              <p:nvPicPr>
                <p:cNvPr id="10" name="Ink 9">
                  <a:extLst>
                    <a:ext uri="{FF2B5EF4-FFF2-40B4-BE49-F238E27FC236}">
                      <a16:creationId xmlns:a16="http://schemas.microsoft.com/office/drawing/2014/main" id="{0228B10F-BC42-58A3-76F5-9E74D80908F1}"/>
                    </a:ext>
                  </a:extLst>
                </p:cNvPr>
                <p:cNvPicPr/>
                <p:nvPr/>
              </p:nvPicPr>
              <p:blipFill>
                <a:blip r:embed="rId18"/>
                <a:stretch>
                  <a:fillRect/>
                </a:stretch>
              </p:blipFill>
              <p:spPr>
                <a:xfrm>
                  <a:off x="6264000" y="338832"/>
                  <a:ext cx="360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04A8EE77-047E-7E0C-0AD2-355897A41CAD}"/>
                    </a:ext>
                  </a:extLst>
                </p14:cNvPr>
                <p14:cNvContentPartPr/>
                <p14:nvPr/>
              </p14:nvContentPartPr>
              <p14:xfrm>
                <a:off x="6272640" y="210312"/>
                <a:ext cx="360" cy="360"/>
              </p14:xfrm>
            </p:contentPart>
          </mc:Choice>
          <mc:Fallback xmlns="">
            <p:pic>
              <p:nvPicPr>
                <p:cNvPr id="11" name="Ink 10">
                  <a:extLst>
                    <a:ext uri="{FF2B5EF4-FFF2-40B4-BE49-F238E27FC236}">
                      <a16:creationId xmlns:a16="http://schemas.microsoft.com/office/drawing/2014/main" id="{04A8EE77-047E-7E0C-0AD2-355897A41CAD}"/>
                    </a:ext>
                  </a:extLst>
                </p:cNvPr>
                <p:cNvPicPr/>
                <p:nvPr/>
              </p:nvPicPr>
              <p:blipFill>
                <a:blip r:embed="rId20"/>
                <a:stretch>
                  <a:fillRect/>
                </a:stretch>
              </p:blipFill>
              <p:spPr>
                <a:xfrm>
                  <a:off x="6254640" y="19267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9931727C-0513-364C-C1BF-FD24B08E8C61}"/>
                    </a:ext>
                  </a:extLst>
                </p14:cNvPr>
                <p14:cNvContentPartPr/>
                <p14:nvPr/>
              </p14:nvContentPartPr>
              <p14:xfrm>
                <a:off x="6446160" y="349272"/>
                <a:ext cx="177120" cy="158760"/>
              </p14:xfrm>
            </p:contentPart>
          </mc:Choice>
          <mc:Fallback xmlns="">
            <p:pic>
              <p:nvPicPr>
                <p:cNvPr id="13" name="Ink 12">
                  <a:extLst>
                    <a:ext uri="{FF2B5EF4-FFF2-40B4-BE49-F238E27FC236}">
                      <a16:creationId xmlns:a16="http://schemas.microsoft.com/office/drawing/2014/main" id="{9931727C-0513-364C-C1BF-FD24B08E8C61}"/>
                    </a:ext>
                  </a:extLst>
                </p:cNvPr>
                <p:cNvPicPr/>
                <p:nvPr/>
              </p:nvPicPr>
              <p:blipFill>
                <a:blip r:embed="rId22"/>
                <a:stretch>
                  <a:fillRect/>
                </a:stretch>
              </p:blipFill>
              <p:spPr>
                <a:xfrm>
                  <a:off x="6428520" y="331272"/>
                  <a:ext cx="212760" cy="194400"/>
                </a:xfrm>
                <a:prstGeom prst="rect">
                  <a:avLst/>
                </a:prstGeom>
              </p:spPr>
            </p:pic>
          </mc:Fallback>
        </mc:AlternateContent>
      </p:grpSp>
      <p:grpSp>
        <p:nvGrpSpPr>
          <p:cNvPr id="17" name="Group 16">
            <a:extLst>
              <a:ext uri="{FF2B5EF4-FFF2-40B4-BE49-F238E27FC236}">
                <a16:creationId xmlns:a16="http://schemas.microsoft.com/office/drawing/2014/main" id="{FC9EDF40-10D8-4DFB-76D3-F8B2ED0CC6EE}"/>
              </a:ext>
            </a:extLst>
          </p:cNvPr>
          <p:cNvGrpSpPr/>
          <p:nvPr/>
        </p:nvGrpSpPr>
        <p:grpSpPr>
          <a:xfrm>
            <a:off x="5979960" y="886752"/>
            <a:ext cx="365760" cy="128520"/>
            <a:chOff x="5979960" y="886752"/>
            <a:chExt cx="365760" cy="128520"/>
          </a:xfrm>
        </p:grpSpPr>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6329F367-20C3-FA0E-DF39-9B4CD5BFF348}"/>
                    </a:ext>
                  </a:extLst>
                </p14:cNvPr>
                <p14:cNvContentPartPr/>
                <p14:nvPr/>
              </p14:nvContentPartPr>
              <p14:xfrm>
                <a:off x="5979960" y="994032"/>
                <a:ext cx="202680" cy="21240"/>
              </p14:xfrm>
            </p:contentPart>
          </mc:Choice>
          <mc:Fallback xmlns="">
            <p:pic>
              <p:nvPicPr>
                <p:cNvPr id="15" name="Ink 14">
                  <a:extLst>
                    <a:ext uri="{FF2B5EF4-FFF2-40B4-BE49-F238E27FC236}">
                      <a16:creationId xmlns:a16="http://schemas.microsoft.com/office/drawing/2014/main" id="{6329F367-20C3-FA0E-DF39-9B4CD5BFF348}"/>
                    </a:ext>
                  </a:extLst>
                </p:cNvPr>
                <p:cNvPicPr/>
                <p:nvPr/>
              </p:nvPicPr>
              <p:blipFill>
                <a:blip r:embed="rId24"/>
                <a:stretch>
                  <a:fillRect/>
                </a:stretch>
              </p:blipFill>
              <p:spPr>
                <a:xfrm>
                  <a:off x="5962320" y="976392"/>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D9B6FB9-F0C8-1E18-B237-ACA21C108087}"/>
                    </a:ext>
                  </a:extLst>
                </p14:cNvPr>
                <p14:cNvContentPartPr/>
                <p14:nvPr/>
              </p14:nvContentPartPr>
              <p14:xfrm>
                <a:off x="6016320" y="886752"/>
                <a:ext cx="329400" cy="19440"/>
              </p14:xfrm>
            </p:contentPart>
          </mc:Choice>
          <mc:Fallback xmlns="">
            <p:pic>
              <p:nvPicPr>
                <p:cNvPr id="16" name="Ink 15">
                  <a:extLst>
                    <a:ext uri="{FF2B5EF4-FFF2-40B4-BE49-F238E27FC236}">
                      <a16:creationId xmlns:a16="http://schemas.microsoft.com/office/drawing/2014/main" id="{ED9B6FB9-F0C8-1E18-B237-ACA21C108087}"/>
                    </a:ext>
                  </a:extLst>
                </p:cNvPr>
                <p:cNvPicPr/>
                <p:nvPr/>
              </p:nvPicPr>
              <p:blipFill>
                <a:blip r:embed="rId26"/>
                <a:stretch>
                  <a:fillRect/>
                </a:stretch>
              </p:blipFill>
              <p:spPr>
                <a:xfrm>
                  <a:off x="5998680" y="869112"/>
                  <a:ext cx="3650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94006C70-ECB4-6C32-9BDA-A56845086E39}"/>
                  </a:ext>
                </a:extLst>
              </p14:cNvPr>
              <p14:cNvContentPartPr/>
              <p14:nvPr/>
            </p14:nvContentPartPr>
            <p14:xfrm>
              <a:off x="4781160" y="4315752"/>
              <a:ext cx="2012400" cy="165960"/>
            </p14:xfrm>
          </p:contentPart>
        </mc:Choice>
        <mc:Fallback xmlns="">
          <p:pic>
            <p:nvPicPr>
              <p:cNvPr id="18" name="Ink 17">
                <a:extLst>
                  <a:ext uri="{FF2B5EF4-FFF2-40B4-BE49-F238E27FC236}">
                    <a16:creationId xmlns:a16="http://schemas.microsoft.com/office/drawing/2014/main" id="{94006C70-ECB4-6C32-9BDA-A56845086E39}"/>
                  </a:ext>
                </a:extLst>
              </p:cNvPr>
              <p:cNvPicPr/>
              <p:nvPr/>
            </p:nvPicPr>
            <p:blipFill>
              <a:blip r:embed="rId28"/>
              <a:stretch>
                <a:fillRect/>
              </a:stretch>
            </p:blipFill>
            <p:spPr>
              <a:xfrm>
                <a:off x="4727520" y="4207752"/>
                <a:ext cx="21200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ACA66EEA-81AA-7BAF-192E-5AE0F5FDDFA7}"/>
                  </a:ext>
                </a:extLst>
              </p14:cNvPr>
              <p14:cNvContentPartPr/>
              <p14:nvPr/>
            </p14:nvContentPartPr>
            <p14:xfrm>
              <a:off x="4855320" y="4736952"/>
              <a:ext cx="724320" cy="92520"/>
            </p14:xfrm>
          </p:contentPart>
        </mc:Choice>
        <mc:Fallback xmlns="">
          <p:pic>
            <p:nvPicPr>
              <p:cNvPr id="19" name="Ink 18">
                <a:extLst>
                  <a:ext uri="{FF2B5EF4-FFF2-40B4-BE49-F238E27FC236}">
                    <a16:creationId xmlns:a16="http://schemas.microsoft.com/office/drawing/2014/main" id="{ACA66EEA-81AA-7BAF-192E-5AE0F5FDDFA7}"/>
                  </a:ext>
                </a:extLst>
              </p:cNvPr>
              <p:cNvPicPr/>
              <p:nvPr/>
            </p:nvPicPr>
            <p:blipFill>
              <a:blip r:embed="rId30"/>
              <a:stretch>
                <a:fillRect/>
              </a:stretch>
            </p:blipFill>
            <p:spPr>
              <a:xfrm>
                <a:off x="4801320" y="4629312"/>
                <a:ext cx="831960" cy="308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 calcmode="lin" valueType="num">
                                      <p:cBhvr additive="base">
                                        <p:cTn id="7" dur="500"/>
                                        <p:tgtEl>
                                          <p:spTgt spid="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Exercise</a:t>
            </a:r>
            <a:endParaRPr/>
          </a:p>
        </p:txBody>
      </p:sp>
      <p:sp>
        <p:nvSpPr>
          <p:cNvPr id="464" name="Google Shape;464;p5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65" name="Google Shape;465;p52"/>
          <p:cNvPicPr preferRelativeResize="0"/>
          <p:nvPr/>
        </p:nvPicPr>
        <p:blipFill rotWithShape="1">
          <a:blip r:embed="rId3">
            <a:alphaModFix/>
          </a:blip>
          <a:srcRect/>
          <a:stretch/>
        </p:blipFill>
        <p:spPr>
          <a:xfrm>
            <a:off x="75130" y="1286166"/>
            <a:ext cx="4981575" cy="571500"/>
          </a:xfrm>
          <a:prstGeom prst="rect">
            <a:avLst/>
          </a:prstGeom>
          <a:noFill/>
          <a:ln>
            <a:noFill/>
          </a:ln>
        </p:spPr>
      </p:pic>
      <p:pic>
        <p:nvPicPr>
          <p:cNvPr id="466" name="Google Shape;466;p52"/>
          <p:cNvPicPr preferRelativeResize="0"/>
          <p:nvPr/>
        </p:nvPicPr>
        <p:blipFill rotWithShape="1">
          <a:blip r:embed="rId4">
            <a:alphaModFix/>
          </a:blip>
          <a:srcRect/>
          <a:stretch/>
        </p:blipFill>
        <p:spPr>
          <a:xfrm>
            <a:off x="485775" y="1728010"/>
            <a:ext cx="8172450" cy="530542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D80E2E9-0D7B-1D7F-0079-68EDBAB3EC6D}"/>
                  </a:ext>
                </a:extLst>
              </p14:cNvPr>
              <p14:cNvContentPartPr/>
              <p14:nvPr/>
            </p14:nvContentPartPr>
            <p14:xfrm>
              <a:off x="3875040" y="6381288"/>
              <a:ext cx="2023920" cy="724320"/>
            </p14:xfrm>
          </p:contentPart>
        </mc:Choice>
        <mc:Fallback xmlns="">
          <p:pic>
            <p:nvPicPr>
              <p:cNvPr id="2" name="Ink 1">
                <a:extLst>
                  <a:ext uri="{FF2B5EF4-FFF2-40B4-BE49-F238E27FC236}">
                    <a16:creationId xmlns:a16="http://schemas.microsoft.com/office/drawing/2014/main" id="{8D80E2E9-0D7B-1D7F-0079-68EDBAB3EC6D}"/>
                  </a:ext>
                </a:extLst>
              </p:cNvPr>
              <p:cNvPicPr/>
              <p:nvPr/>
            </p:nvPicPr>
            <p:blipFill>
              <a:blip r:embed="rId6"/>
              <a:stretch>
                <a:fillRect/>
              </a:stretch>
            </p:blipFill>
            <p:spPr>
              <a:xfrm>
                <a:off x="3821040" y="6273288"/>
                <a:ext cx="2131560" cy="9399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p:nvPr/>
        </p:nvSpPr>
        <p:spPr>
          <a:xfrm>
            <a:off x="304800" y="6477000"/>
            <a:ext cx="1905000" cy="381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125" name="Google Shape;125;p17"/>
          <p:cNvSpPr txBox="1"/>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ahoma"/>
              <a:buNone/>
            </a:pPr>
            <a:fld id="{00000000-1234-1234-1234-123412341234}" type="slidenum">
              <a:rPr lang="en-US" sz="1200" b="0" i="0" u="none" strike="noStrike" cap="none">
                <a:solidFill>
                  <a:schemeClr val="dk1"/>
                </a:solidFill>
                <a:latin typeface="Tahoma"/>
                <a:ea typeface="Tahoma"/>
                <a:cs typeface="Tahoma"/>
                <a:sym typeface="Tahoma"/>
              </a:rPr>
              <a:t>4</a:t>
            </a:fld>
            <a:endParaRPr sz="1400" b="0" i="0" u="none" strike="noStrike" cap="none">
              <a:solidFill>
                <a:srgbClr val="000000"/>
              </a:solidFill>
              <a:latin typeface="Arial"/>
              <a:ea typeface="Arial"/>
              <a:cs typeface="Arial"/>
              <a:sym typeface="Arial"/>
            </a:endParaRPr>
          </a:p>
        </p:txBody>
      </p:sp>
      <p:sp>
        <p:nvSpPr>
          <p:cNvPr id="126" name="Google Shape;126;p17"/>
          <p:cNvSpPr txBox="1">
            <a:spLocks noGrp="1"/>
          </p:cNvSpPr>
          <p:nvPr>
            <p:ph type="title"/>
          </p:nvPr>
        </p:nvSpPr>
        <p:spPr>
          <a:xfrm>
            <a:off x="-105747" y="304800"/>
            <a:ext cx="8944947" cy="6858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ahoma"/>
              <a:buNone/>
            </a:pPr>
            <a:r>
              <a:rPr lang="en-US" sz="3200" b="0" i="0" u="none" strike="noStrike" cap="none">
                <a:solidFill>
                  <a:schemeClr val="dk2"/>
                </a:solidFill>
                <a:latin typeface="Tahoma"/>
                <a:ea typeface="Tahoma"/>
                <a:cs typeface="Tahoma"/>
                <a:sym typeface="Tahoma"/>
              </a:rPr>
              <a:t>Frequent Itemset Mining:Market Basket Analysis</a:t>
            </a:r>
            <a:endParaRPr sz="3200" b="0" i="0" u="none" strike="noStrike" cap="none">
              <a:solidFill>
                <a:schemeClr val="dk2"/>
              </a:solidFill>
              <a:latin typeface="Tahoma"/>
              <a:ea typeface="Tahoma"/>
              <a:cs typeface="Tahoma"/>
              <a:sym typeface="Tahoma"/>
            </a:endParaRPr>
          </a:p>
        </p:txBody>
      </p:sp>
      <p:sp>
        <p:nvSpPr>
          <p:cNvPr id="127" name="Google Shape;127;p17"/>
          <p:cNvSpPr txBox="1"/>
          <p:nvPr/>
        </p:nvSpPr>
        <p:spPr>
          <a:xfrm>
            <a:off x="0" y="1333150"/>
            <a:ext cx="9144000" cy="4710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Frequent patterns can be represented in the form of </a:t>
            </a:r>
            <a:r>
              <a:rPr lang="en-US" sz="2000" b="1" i="0" u="none" strike="noStrike" cap="none" dirty="0">
                <a:solidFill>
                  <a:srgbClr val="000000"/>
                </a:solidFill>
                <a:latin typeface="Arial"/>
                <a:ea typeface="Arial"/>
                <a:cs typeface="Arial"/>
                <a:sym typeface="Arial"/>
              </a:rPr>
              <a:t>association rules</a:t>
            </a:r>
            <a:r>
              <a:rPr lang="en-US" sz="2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ahoma"/>
              <a:ea typeface="Tahoma"/>
              <a:cs typeface="Tahoma"/>
              <a:sym typeface="Tahoma"/>
            </a:endParaRPr>
          </a:p>
          <a:p>
            <a:pPr marL="285750" marR="0" lvl="0" indent="-158750" algn="l"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ahoma"/>
              <a:ea typeface="Tahoma"/>
              <a:cs typeface="Tahoma"/>
              <a:sym typeface="Tahoma"/>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Rule </a:t>
            </a:r>
            <a:r>
              <a:rPr lang="en-US" sz="2000" b="1" i="0" u="none" strike="noStrike" cap="none" dirty="0">
                <a:solidFill>
                  <a:srgbClr val="000000"/>
                </a:solidFill>
                <a:highlight>
                  <a:srgbClr val="FFFF00"/>
                </a:highlight>
                <a:latin typeface="Arial"/>
                <a:ea typeface="Arial"/>
                <a:cs typeface="Arial"/>
                <a:sym typeface="Arial"/>
              </a:rPr>
              <a:t>support </a:t>
            </a:r>
            <a:r>
              <a:rPr lang="en-US" sz="2000" b="0" i="0" u="none" strike="noStrike" cap="none" dirty="0">
                <a:solidFill>
                  <a:srgbClr val="000000"/>
                </a:solidFill>
                <a:highlight>
                  <a:srgbClr val="FFFF00"/>
                </a:highlight>
                <a:latin typeface="Arial"/>
                <a:ea typeface="Arial"/>
                <a:cs typeface="Arial"/>
                <a:sym typeface="Arial"/>
              </a:rPr>
              <a:t>and </a:t>
            </a:r>
            <a:r>
              <a:rPr lang="en-US" sz="2000" b="1" i="0" u="none" strike="noStrike" cap="none" dirty="0">
                <a:solidFill>
                  <a:srgbClr val="000000"/>
                </a:solidFill>
                <a:highlight>
                  <a:srgbClr val="FFFF00"/>
                </a:highlight>
                <a:latin typeface="Arial"/>
                <a:ea typeface="Arial"/>
                <a:cs typeface="Arial"/>
                <a:sym typeface="Arial"/>
              </a:rPr>
              <a:t>confidence </a:t>
            </a:r>
            <a:r>
              <a:rPr lang="en-US" sz="2000" b="0" i="0" u="none" strike="noStrike" cap="none" dirty="0">
                <a:solidFill>
                  <a:srgbClr val="000000"/>
                </a:solidFill>
                <a:latin typeface="Arial"/>
                <a:ea typeface="Arial"/>
                <a:cs typeface="Arial"/>
                <a:sym typeface="Arial"/>
              </a:rPr>
              <a:t>are two measures of rule interestingness. </a:t>
            </a:r>
            <a:endParaRPr sz="20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6" indent="-34290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They respectively reflect the usefulness and certainty of discovered rules.</a:t>
            </a:r>
            <a:endParaRPr sz="2000" b="0" i="0" u="none" strike="noStrike" cap="none" dirty="0">
              <a:solidFill>
                <a:srgbClr val="000000"/>
              </a:solidFill>
              <a:latin typeface="Arial"/>
              <a:ea typeface="Arial"/>
              <a:cs typeface="Arial"/>
              <a:sym typeface="Arial"/>
            </a:endParaRPr>
          </a:p>
          <a:p>
            <a:pPr marL="32004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6" indent="-34290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A support of 2% for Rule means that 2% of all the transactions under analysis show that computer and antivirus software are purchased together. </a:t>
            </a:r>
            <a:endParaRPr sz="2000" b="0" i="0" u="none" strike="noStrike" cap="none" dirty="0">
              <a:solidFill>
                <a:srgbClr val="000000"/>
              </a:solidFill>
              <a:latin typeface="Arial"/>
              <a:ea typeface="Arial"/>
              <a:cs typeface="Arial"/>
              <a:sym typeface="Arial"/>
            </a:endParaRPr>
          </a:p>
          <a:p>
            <a:pPr marL="32004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A confidence of 60% means that 60% of the customers who purchased a computer also bought the antivirus software.</a:t>
            </a:r>
            <a:endParaRPr sz="2000" b="0" i="0" u="none" strike="noStrike" cap="none" dirty="0">
              <a:solidFill>
                <a:srgbClr val="000000"/>
              </a:solidFill>
              <a:latin typeface="Arial"/>
              <a:ea typeface="Arial"/>
              <a:cs typeface="Arial"/>
              <a:sym typeface="Arial"/>
            </a:endParaRPr>
          </a:p>
          <a:p>
            <a:pPr marL="13716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Noto Sans Symbols"/>
              <a:buChar char="▪"/>
            </a:pPr>
            <a:r>
              <a:rPr lang="en-US" sz="2000" b="0" i="0" u="none" strike="noStrike" cap="none" dirty="0">
                <a:solidFill>
                  <a:srgbClr val="000000"/>
                </a:solidFill>
                <a:latin typeface="Arial"/>
                <a:ea typeface="Arial"/>
                <a:cs typeface="Arial"/>
                <a:sym typeface="Arial"/>
              </a:rPr>
              <a:t> Typically, association rules are considered interesting if they satisfy both a </a:t>
            </a:r>
            <a:r>
              <a:rPr lang="en-US" sz="2000" b="1" i="0" u="none" strike="noStrike" cap="none" dirty="0">
                <a:solidFill>
                  <a:srgbClr val="000000"/>
                </a:solidFill>
                <a:latin typeface="Arial"/>
                <a:ea typeface="Arial"/>
                <a:cs typeface="Arial"/>
                <a:sym typeface="Arial"/>
              </a:rPr>
              <a:t>minimum support threshold </a:t>
            </a:r>
            <a:r>
              <a:rPr lang="en-US" sz="2000" b="0" i="0" u="none" strike="noStrike" cap="none" dirty="0">
                <a:solidFill>
                  <a:srgbClr val="000000"/>
                </a:solidFill>
                <a:latin typeface="Arial"/>
                <a:ea typeface="Arial"/>
                <a:cs typeface="Arial"/>
                <a:sym typeface="Arial"/>
              </a:rPr>
              <a:t>and a </a:t>
            </a:r>
            <a:r>
              <a:rPr lang="en-US" sz="2000" b="1" i="0" u="none" strike="noStrike" cap="none" dirty="0">
                <a:solidFill>
                  <a:srgbClr val="000000"/>
                </a:solidFill>
                <a:latin typeface="Arial"/>
                <a:ea typeface="Arial"/>
                <a:cs typeface="Arial"/>
                <a:sym typeface="Arial"/>
              </a:rPr>
              <a:t>minimum confidence threshold</a:t>
            </a:r>
            <a:r>
              <a:rPr lang="en-US" sz="2000" b="0" i="0" u="none" strike="noStrike" cap="none" dirty="0">
                <a:solidFill>
                  <a:srgbClr val="000000"/>
                </a:solidFill>
                <a:latin typeface="Arial"/>
                <a:ea typeface="Arial"/>
                <a:cs typeface="Arial"/>
                <a:sym typeface="Arial"/>
              </a:rPr>
              <a:t>.</a:t>
            </a:r>
            <a:endParaRPr sz="2200" b="0" i="0" u="none" strike="noStrike" cap="none" dirty="0">
              <a:solidFill>
                <a:srgbClr val="000000"/>
              </a:solidFill>
              <a:latin typeface="Tahoma"/>
              <a:ea typeface="Tahoma"/>
              <a:cs typeface="Tahoma"/>
              <a:sym typeface="Tahoma"/>
            </a:endParaRPr>
          </a:p>
        </p:txBody>
      </p:sp>
      <p:pic>
        <p:nvPicPr>
          <p:cNvPr id="128" name="Google Shape;128;p17"/>
          <p:cNvPicPr preferRelativeResize="0"/>
          <p:nvPr/>
        </p:nvPicPr>
        <p:blipFill rotWithShape="1">
          <a:blip r:embed="rId3">
            <a:alphaModFix/>
          </a:blip>
          <a:srcRect/>
          <a:stretch/>
        </p:blipFill>
        <p:spPr>
          <a:xfrm>
            <a:off x="1257300" y="1796242"/>
            <a:ext cx="4956888" cy="38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Exercise</a:t>
            </a:r>
            <a:endParaRPr/>
          </a:p>
        </p:txBody>
      </p:sp>
      <p:sp>
        <p:nvSpPr>
          <p:cNvPr id="472" name="Google Shape;472;p5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73" name="Google Shape;473;p53"/>
          <p:cNvPicPr preferRelativeResize="0"/>
          <p:nvPr/>
        </p:nvPicPr>
        <p:blipFill rotWithShape="1">
          <a:blip r:embed="rId3">
            <a:alphaModFix/>
          </a:blip>
          <a:srcRect/>
          <a:stretch/>
        </p:blipFill>
        <p:spPr>
          <a:xfrm>
            <a:off x="170964" y="1296955"/>
            <a:ext cx="4733925" cy="457200"/>
          </a:xfrm>
          <a:prstGeom prst="rect">
            <a:avLst/>
          </a:prstGeom>
          <a:noFill/>
          <a:ln>
            <a:noFill/>
          </a:ln>
        </p:spPr>
      </p:pic>
      <p:pic>
        <p:nvPicPr>
          <p:cNvPr id="474" name="Google Shape;474;p53"/>
          <p:cNvPicPr preferRelativeResize="0"/>
          <p:nvPr/>
        </p:nvPicPr>
        <p:blipFill rotWithShape="1">
          <a:blip r:embed="rId4">
            <a:alphaModFix/>
          </a:blip>
          <a:srcRect/>
          <a:stretch/>
        </p:blipFill>
        <p:spPr>
          <a:xfrm>
            <a:off x="381000" y="1644715"/>
            <a:ext cx="8067675" cy="50227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Exercise</a:t>
            </a:r>
            <a:endParaRPr/>
          </a:p>
        </p:txBody>
      </p:sp>
      <p:sp>
        <p:nvSpPr>
          <p:cNvPr id="480" name="Google Shape;480;p5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481" name="Google Shape;481;p54"/>
          <p:cNvPicPr preferRelativeResize="0"/>
          <p:nvPr/>
        </p:nvPicPr>
        <p:blipFill rotWithShape="1">
          <a:blip r:embed="rId3">
            <a:alphaModFix/>
          </a:blip>
          <a:srcRect/>
          <a:stretch/>
        </p:blipFill>
        <p:spPr>
          <a:xfrm>
            <a:off x="96319" y="1781758"/>
            <a:ext cx="8229600" cy="4885742"/>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4E0F93-2072-C62D-81E8-7C60A73ED99C}"/>
                  </a:ext>
                </a:extLst>
              </p14:cNvPr>
              <p14:cNvContentPartPr/>
              <p14:nvPr/>
            </p14:nvContentPartPr>
            <p14:xfrm>
              <a:off x="200880" y="1919592"/>
              <a:ext cx="1361880" cy="101520"/>
            </p14:xfrm>
          </p:contentPart>
        </mc:Choice>
        <mc:Fallback xmlns="">
          <p:pic>
            <p:nvPicPr>
              <p:cNvPr id="2" name="Ink 1">
                <a:extLst>
                  <a:ext uri="{FF2B5EF4-FFF2-40B4-BE49-F238E27FC236}">
                    <a16:creationId xmlns:a16="http://schemas.microsoft.com/office/drawing/2014/main" id="{C04E0F93-2072-C62D-81E8-7C60A73ED99C}"/>
                  </a:ext>
                </a:extLst>
              </p:cNvPr>
              <p:cNvPicPr/>
              <p:nvPr/>
            </p:nvPicPr>
            <p:blipFill>
              <a:blip r:embed="rId5"/>
              <a:stretch>
                <a:fillRect/>
              </a:stretch>
            </p:blipFill>
            <p:spPr>
              <a:xfrm>
                <a:off x="147240" y="1811592"/>
                <a:ext cx="14695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60F932A-2671-D125-4180-6E73A556061B}"/>
                  </a:ext>
                </a:extLst>
              </p14:cNvPr>
              <p14:cNvContentPartPr/>
              <p14:nvPr/>
            </p14:nvContentPartPr>
            <p14:xfrm>
              <a:off x="923400" y="5778432"/>
              <a:ext cx="520920" cy="55440"/>
            </p14:xfrm>
          </p:contentPart>
        </mc:Choice>
        <mc:Fallback xmlns="">
          <p:pic>
            <p:nvPicPr>
              <p:cNvPr id="3" name="Ink 2">
                <a:extLst>
                  <a:ext uri="{FF2B5EF4-FFF2-40B4-BE49-F238E27FC236}">
                    <a16:creationId xmlns:a16="http://schemas.microsoft.com/office/drawing/2014/main" id="{960F932A-2671-D125-4180-6E73A556061B}"/>
                  </a:ext>
                </a:extLst>
              </p:cNvPr>
              <p:cNvPicPr/>
              <p:nvPr/>
            </p:nvPicPr>
            <p:blipFill>
              <a:blip r:embed="rId7"/>
              <a:stretch>
                <a:fillRect/>
              </a:stretch>
            </p:blipFill>
            <p:spPr>
              <a:xfrm>
                <a:off x="869760" y="5670792"/>
                <a:ext cx="628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A2D6240-1463-FD2F-2000-DDF5A68E91EB}"/>
                  </a:ext>
                </a:extLst>
              </p14:cNvPr>
              <p14:cNvContentPartPr/>
              <p14:nvPr/>
            </p14:nvContentPartPr>
            <p14:xfrm>
              <a:off x="804240" y="6190272"/>
              <a:ext cx="621360" cy="18720"/>
            </p14:xfrm>
          </p:contentPart>
        </mc:Choice>
        <mc:Fallback xmlns="">
          <p:pic>
            <p:nvPicPr>
              <p:cNvPr id="4" name="Ink 3">
                <a:extLst>
                  <a:ext uri="{FF2B5EF4-FFF2-40B4-BE49-F238E27FC236}">
                    <a16:creationId xmlns:a16="http://schemas.microsoft.com/office/drawing/2014/main" id="{2A2D6240-1463-FD2F-2000-DDF5A68E91EB}"/>
                  </a:ext>
                </a:extLst>
              </p:cNvPr>
              <p:cNvPicPr/>
              <p:nvPr/>
            </p:nvPicPr>
            <p:blipFill>
              <a:blip r:embed="rId9"/>
              <a:stretch>
                <a:fillRect/>
              </a:stretch>
            </p:blipFill>
            <p:spPr>
              <a:xfrm>
                <a:off x="750600" y="6082632"/>
                <a:ext cx="729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5D67D808-0A1B-AA60-BB16-43DA211828F0}"/>
                  </a:ext>
                </a:extLst>
              </p14:cNvPr>
              <p14:cNvContentPartPr/>
              <p14:nvPr/>
            </p14:nvContentPartPr>
            <p14:xfrm>
              <a:off x="4133160" y="5793192"/>
              <a:ext cx="2054160" cy="50760"/>
            </p14:xfrm>
          </p:contentPart>
        </mc:Choice>
        <mc:Fallback xmlns="">
          <p:pic>
            <p:nvPicPr>
              <p:cNvPr id="5" name="Ink 4">
                <a:extLst>
                  <a:ext uri="{FF2B5EF4-FFF2-40B4-BE49-F238E27FC236}">
                    <a16:creationId xmlns:a16="http://schemas.microsoft.com/office/drawing/2014/main" id="{5D67D808-0A1B-AA60-BB16-43DA211828F0}"/>
                  </a:ext>
                </a:extLst>
              </p:cNvPr>
              <p:cNvPicPr/>
              <p:nvPr/>
            </p:nvPicPr>
            <p:blipFill>
              <a:blip r:embed="rId11"/>
              <a:stretch>
                <a:fillRect/>
              </a:stretch>
            </p:blipFill>
            <p:spPr>
              <a:xfrm>
                <a:off x="4079160" y="5685192"/>
                <a:ext cx="2161800" cy="2664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Exercise</a:t>
            </a:r>
            <a:endParaRPr/>
          </a:p>
        </p:txBody>
      </p:sp>
      <p:sp>
        <p:nvSpPr>
          <p:cNvPr id="487" name="Google Shape;487;p5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488" name="Google Shape;488;p55"/>
          <p:cNvPicPr preferRelativeResize="0"/>
          <p:nvPr/>
        </p:nvPicPr>
        <p:blipFill rotWithShape="1">
          <a:blip r:embed="rId3">
            <a:alphaModFix/>
          </a:blip>
          <a:srcRect/>
          <a:stretch/>
        </p:blipFill>
        <p:spPr>
          <a:xfrm>
            <a:off x="273600" y="1309205"/>
            <a:ext cx="4733925" cy="495300"/>
          </a:xfrm>
          <a:prstGeom prst="rect">
            <a:avLst/>
          </a:prstGeom>
          <a:noFill/>
          <a:ln>
            <a:noFill/>
          </a:ln>
        </p:spPr>
      </p:pic>
      <p:pic>
        <p:nvPicPr>
          <p:cNvPr id="489" name="Google Shape;489;p55"/>
          <p:cNvPicPr preferRelativeResize="0"/>
          <p:nvPr/>
        </p:nvPicPr>
        <p:blipFill rotWithShape="1">
          <a:blip r:embed="rId4">
            <a:alphaModFix/>
          </a:blip>
          <a:srcRect/>
          <a:stretch/>
        </p:blipFill>
        <p:spPr>
          <a:xfrm>
            <a:off x="438150" y="1714500"/>
            <a:ext cx="8267700" cy="3429000"/>
          </a:xfrm>
          <a:prstGeom prst="rect">
            <a:avLst/>
          </a:prstGeom>
          <a:noFill/>
          <a:ln>
            <a:noFill/>
          </a:ln>
        </p:spPr>
      </p:pic>
      <p:pic>
        <p:nvPicPr>
          <p:cNvPr id="490" name="Google Shape;490;p55"/>
          <p:cNvPicPr preferRelativeResize="0"/>
          <p:nvPr/>
        </p:nvPicPr>
        <p:blipFill rotWithShape="1">
          <a:blip r:embed="rId5">
            <a:alphaModFix/>
          </a:blip>
          <a:srcRect/>
          <a:stretch/>
        </p:blipFill>
        <p:spPr>
          <a:xfrm>
            <a:off x="523875" y="5653087"/>
            <a:ext cx="8096250" cy="314325"/>
          </a:xfrm>
          <a:prstGeom prst="rect">
            <a:avLst/>
          </a:prstGeom>
          <a:noFill/>
          <a:ln>
            <a:noFill/>
          </a:ln>
        </p:spPr>
      </p:pic>
      <p:sp>
        <p:nvSpPr>
          <p:cNvPr id="491" name="Google Shape;491;p55"/>
          <p:cNvSpPr txBox="1"/>
          <p:nvPr/>
        </p:nvSpPr>
        <p:spPr>
          <a:xfrm>
            <a:off x="377825" y="5081270"/>
            <a:ext cx="3186430" cy="3371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C4=NULL, Hence L4=NULL</a:t>
            </a:r>
            <a:endParaRPr sz="1600" b="1"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ECFF59C9-2DCC-4114-D01C-4E076BEE45FB}"/>
                  </a:ext>
                </a:extLst>
              </p14:cNvPr>
              <p14:cNvContentPartPr/>
              <p14:nvPr/>
            </p14:nvContentPartPr>
            <p14:xfrm>
              <a:off x="4002480" y="1670112"/>
              <a:ext cx="626040" cy="288720"/>
            </p14:xfrm>
          </p:contentPart>
        </mc:Choice>
        <mc:Fallback xmlns="">
          <p:pic>
            <p:nvPicPr>
              <p:cNvPr id="2" name="Ink 1">
                <a:extLst>
                  <a:ext uri="{FF2B5EF4-FFF2-40B4-BE49-F238E27FC236}">
                    <a16:creationId xmlns:a16="http://schemas.microsoft.com/office/drawing/2014/main" id="{ECFF59C9-2DCC-4114-D01C-4E076BEE45FB}"/>
                  </a:ext>
                </a:extLst>
              </p:cNvPr>
              <p:cNvPicPr/>
              <p:nvPr/>
            </p:nvPicPr>
            <p:blipFill>
              <a:blip r:embed="rId7"/>
              <a:stretch>
                <a:fillRect/>
              </a:stretch>
            </p:blipFill>
            <p:spPr>
              <a:xfrm>
                <a:off x="3948480" y="1562472"/>
                <a:ext cx="7336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7E62C0A5-1559-54BA-D3F9-AFD773A9214C}"/>
                  </a:ext>
                </a:extLst>
              </p14:cNvPr>
              <p14:cNvContentPartPr/>
              <p14:nvPr/>
            </p14:nvContentPartPr>
            <p14:xfrm>
              <a:off x="3611520" y="3236832"/>
              <a:ext cx="1062360" cy="395640"/>
            </p14:xfrm>
          </p:contentPart>
        </mc:Choice>
        <mc:Fallback xmlns="">
          <p:pic>
            <p:nvPicPr>
              <p:cNvPr id="3" name="Ink 2">
                <a:extLst>
                  <a:ext uri="{FF2B5EF4-FFF2-40B4-BE49-F238E27FC236}">
                    <a16:creationId xmlns:a16="http://schemas.microsoft.com/office/drawing/2014/main" id="{7E62C0A5-1559-54BA-D3F9-AFD773A9214C}"/>
                  </a:ext>
                </a:extLst>
              </p:cNvPr>
              <p:cNvPicPr/>
              <p:nvPr/>
            </p:nvPicPr>
            <p:blipFill>
              <a:blip r:embed="rId9"/>
              <a:stretch>
                <a:fillRect/>
              </a:stretch>
            </p:blipFill>
            <p:spPr>
              <a:xfrm>
                <a:off x="3557880" y="3129192"/>
                <a:ext cx="11700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60E8F715-0D29-8C1C-D197-098382157FFF}"/>
                  </a:ext>
                </a:extLst>
              </p14:cNvPr>
              <p14:cNvContentPartPr/>
              <p14:nvPr/>
            </p14:nvContentPartPr>
            <p14:xfrm>
              <a:off x="365760" y="5211792"/>
              <a:ext cx="3254760" cy="64440"/>
            </p14:xfrm>
          </p:contentPart>
        </mc:Choice>
        <mc:Fallback xmlns="">
          <p:pic>
            <p:nvPicPr>
              <p:cNvPr id="4" name="Ink 3">
                <a:extLst>
                  <a:ext uri="{FF2B5EF4-FFF2-40B4-BE49-F238E27FC236}">
                    <a16:creationId xmlns:a16="http://schemas.microsoft.com/office/drawing/2014/main" id="{60E8F715-0D29-8C1C-D197-098382157FFF}"/>
                  </a:ext>
                </a:extLst>
              </p:cNvPr>
              <p:cNvPicPr/>
              <p:nvPr/>
            </p:nvPicPr>
            <p:blipFill>
              <a:blip r:embed="rId11"/>
              <a:stretch>
                <a:fillRect/>
              </a:stretch>
            </p:blipFill>
            <p:spPr>
              <a:xfrm>
                <a:off x="311760" y="5104152"/>
                <a:ext cx="3362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2AE3A9B2-2254-1D22-C834-76BC51349D43}"/>
                  </a:ext>
                </a:extLst>
              </p14:cNvPr>
              <p14:cNvContentPartPr/>
              <p14:nvPr/>
            </p14:nvContentPartPr>
            <p14:xfrm>
              <a:off x="3796920" y="5594832"/>
              <a:ext cx="4813920" cy="358200"/>
            </p14:xfrm>
          </p:contentPart>
        </mc:Choice>
        <mc:Fallback xmlns="">
          <p:pic>
            <p:nvPicPr>
              <p:cNvPr id="5" name="Ink 4">
                <a:extLst>
                  <a:ext uri="{FF2B5EF4-FFF2-40B4-BE49-F238E27FC236}">
                    <a16:creationId xmlns:a16="http://schemas.microsoft.com/office/drawing/2014/main" id="{2AE3A9B2-2254-1D22-C834-76BC51349D43}"/>
                  </a:ext>
                </a:extLst>
              </p:cNvPr>
              <p:cNvPicPr/>
              <p:nvPr/>
            </p:nvPicPr>
            <p:blipFill>
              <a:blip r:embed="rId13"/>
              <a:stretch>
                <a:fillRect/>
              </a:stretch>
            </p:blipFill>
            <p:spPr>
              <a:xfrm>
                <a:off x="3743280" y="5487192"/>
                <a:ext cx="4921560" cy="57384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497" name="Google Shape;497;p56"/>
          <p:cNvPicPr preferRelativeResize="0"/>
          <p:nvPr/>
        </p:nvPicPr>
        <p:blipFill rotWithShape="1">
          <a:blip r:embed="rId3">
            <a:alphaModFix/>
          </a:blip>
          <a:srcRect/>
          <a:stretch/>
        </p:blipFill>
        <p:spPr>
          <a:xfrm>
            <a:off x="423862" y="1200150"/>
            <a:ext cx="8296275" cy="4457700"/>
          </a:xfrm>
          <a:prstGeom prst="rect">
            <a:avLst/>
          </a:prstGeom>
          <a:noFill/>
          <a:ln>
            <a:noFill/>
          </a:ln>
        </p:spPr>
      </p:pic>
      <p:sp>
        <p:nvSpPr>
          <p:cNvPr id="498" name="Google Shape;498;p56"/>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a:t>
            </a:r>
            <a:endParaRPr sz="3600" b="0" i="0" u="none" strike="noStrike" cap="none">
              <a:solidFill>
                <a:schemeClr val="dk2"/>
              </a:solidFill>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4360871-3625-75B8-C7BC-00CA177EC6C3}"/>
                  </a:ext>
                </a:extLst>
              </p14:cNvPr>
              <p14:cNvContentPartPr/>
              <p14:nvPr/>
            </p14:nvContentPartPr>
            <p14:xfrm>
              <a:off x="820800" y="1324872"/>
              <a:ext cx="2788560" cy="249120"/>
            </p14:xfrm>
          </p:contentPart>
        </mc:Choice>
        <mc:Fallback xmlns="">
          <p:pic>
            <p:nvPicPr>
              <p:cNvPr id="2" name="Ink 1">
                <a:extLst>
                  <a:ext uri="{FF2B5EF4-FFF2-40B4-BE49-F238E27FC236}">
                    <a16:creationId xmlns:a16="http://schemas.microsoft.com/office/drawing/2014/main" id="{D4360871-3625-75B8-C7BC-00CA177EC6C3}"/>
                  </a:ext>
                </a:extLst>
              </p:cNvPr>
              <p:cNvPicPr/>
              <p:nvPr/>
            </p:nvPicPr>
            <p:blipFill>
              <a:blip r:embed="rId5"/>
              <a:stretch>
                <a:fillRect/>
              </a:stretch>
            </p:blipFill>
            <p:spPr>
              <a:xfrm>
                <a:off x="766800" y="1217232"/>
                <a:ext cx="28962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A88F14E-ABE5-F2B5-8F52-4B09B64A0396}"/>
                  </a:ext>
                </a:extLst>
              </p14:cNvPr>
              <p14:cNvContentPartPr/>
              <p14:nvPr/>
            </p14:nvContentPartPr>
            <p14:xfrm>
              <a:off x="3108600" y="2861352"/>
              <a:ext cx="2925360" cy="56160"/>
            </p14:xfrm>
          </p:contentPart>
        </mc:Choice>
        <mc:Fallback xmlns="">
          <p:pic>
            <p:nvPicPr>
              <p:cNvPr id="3" name="Ink 2">
                <a:extLst>
                  <a:ext uri="{FF2B5EF4-FFF2-40B4-BE49-F238E27FC236}">
                    <a16:creationId xmlns:a16="http://schemas.microsoft.com/office/drawing/2014/main" id="{5A88F14E-ABE5-F2B5-8F52-4B09B64A0396}"/>
                  </a:ext>
                </a:extLst>
              </p:cNvPr>
              <p:cNvPicPr/>
              <p:nvPr/>
            </p:nvPicPr>
            <p:blipFill>
              <a:blip r:embed="rId7"/>
              <a:stretch>
                <a:fillRect/>
              </a:stretch>
            </p:blipFill>
            <p:spPr>
              <a:xfrm>
                <a:off x="3054960" y="2753712"/>
                <a:ext cx="3033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103F846-4085-D11A-EA5C-E1E60F2EDD57}"/>
                  </a:ext>
                </a:extLst>
              </p14:cNvPr>
              <p14:cNvContentPartPr/>
              <p14:nvPr/>
            </p14:nvContentPartPr>
            <p14:xfrm>
              <a:off x="5403960" y="1324872"/>
              <a:ext cx="1845360" cy="121320"/>
            </p14:xfrm>
          </p:contentPart>
        </mc:Choice>
        <mc:Fallback xmlns="">
          <p:pic>
            <p:nvPicPr>
              <p:cNvPr id="4" name="Ink 3">
                <a:extLst>
                  <a:ext uri="{FF2B5EF4-FFF2-40B4-BE49-F238E27FC236}">
                    <a16:creationId xmlns:a16="http://schemas.microsoft.com/office/drawing/2014/main" id="{E103F846-4085-D11A-EA5C-E1E60F2EDD57}"/>
                  </a:ext>
                </a:extLst>
              </p:cNvPr>
              <p:cNvPicPr/>
              <p:nvPr/>
            </p:nvPicPr>
            <p:blipFill>
              <a:blip r:embed="rId9"/>
              <a:stretch>
                <a:fillRect/>
              </a:stretch>
            </p:blipFill>
            <p:spPr>
              <a:xfrm>
                <a:off x="5349960" y="1216872"/>
                <a:ext cx="1953000" cy="33696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504" name="Google Shape;504;p57"/>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05" name="Google Shape;505;p57"/>
          <p:cNvPicPr preferRelativeResize="0"/>
          <p:nvPr/>
        </p:nvPicPr>
        <p:blipFill rotWithShape="1">
          <a:blip r:embed="rId3">
            <a:alphaModFix/>
          </a:blip>
          <a:srcRect/>
          <a:stretch/>
        </p:blipFill>
        <p:spPr>
          <a:xfrm>
            <a:off x="2733675" y="1409700"/>
            <a:ext cx="3676650" cy="4038600"/>
          </a:xfrm>
          <a:prstGeom prst="rect">
            <a:avLst/>
          </a:prstGeom>
          <a:noFill/>
          <a:ln>
            <a:noFill/>
          </a:ln>
        </p:spPr>
      </p:pic>
      <p:pic>
        <p:nvPicPr>
          <p:cNvPr id="506" name="Google Shape;506;p57"/>
          <p:cNvPicPr preferRelativeResize="0"/>
          <p:nvPr/>
        </p:nvPicPr>
        <p:blipFill rotWithShape="1">
          <a:blip r:embed="rId4">
            <a:alphaModFix/>
          </a:blip>
          <a:srcRect/>
          <a:stretch/>
        </p:blipFill>
        <p:spPr>
          <a:xfrm>
            <a:off x="2102012" y="5448300"/>
            <a:ext cx="3857625" cy="1304925"/>
          </a:xfrm>
          <a:prstGeom prst="rect">
            <a:avLst/>
          </a:prstGeom>
          <a:noFill/>
          <a:ln>
            <a:noFill/>
          </a:ln>
        </p:spPr>
      </p:pic>
      <p:sp>
        <p:nvSpPr>
          <p:cNvPr id="507" name="Google Shape;507;p57"/>
          <p:cNvSpPr txBox="1"/>
          <p:nvPr/>
        </p:nvSpPr>
        <p:spPr>
          <a:xfrm>
            <a:off x="6315500" y="5824175"/>
            <a:ext cx="3224400" cy="60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ahoma"/>
                <a:ea typeface="Tahoma"/>
                <a:cs typeface="Tahoma"/>
                <a:sym typeface="Tahoma"/>
              </a:rPr>
              <a:t>min Sup=3</a:t>
            </a:r>
            <a:endParaRPr sz="2800" b="0" i="0" u="none" strike="noStrike" cap="none">
              <a:solidFill>
                <a:schemeClr val="dk1"/>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513" name="Google Shape;513;p58"/>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14" name="Google Shape;514;p58"/>
          <p:cNvPicPr preferRelativeResize="0"/>
          <p:nvPr/>
        </p:nvPicPr>
        <p:blipFill rotWithShape="1">
          <a:blip r:embed="rId3">
            <a:alphaModFix/>
          </a:blip>
          <a:srcRect/>
          <a:stretch/>
        </p:blipFill>
        <p:spPr>
          <a:xfrm>
            <a:off x="633412" y="1287527"/>
            <a:ext cx="7877175" cy="5495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20" name="Google Shape;520;p59"/>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21" name="Google Shape;521;p59"/>
          <p:cNvPicPr preferRelativeResize="0"/>
          <p:nvPr/>
        </p:nvPicPr>
        <p:blipFill rotWithShape="1">
          <a:blip r:embed="rId3">
            <a:alphaModFix/>
          </a:blip>
          <a:srcRect/>
          <a:stretch/>
        </p:blipFill>
        <p:spPr>
          <a:xfrm>
            <a:off x="661987" y="1276253"/>
            <a:ext cx="8048625" cy="55817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527" name="Google Shape;527;p60"/>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28" name="Google Shape;528;p60"/>
          <p:cNvPicPr preferRelativeResize="0"/>
          <p:nvPr/>
        </p:nvPicPr>
        <p:blipFill rotWithShape="1">
          <a:blip r:embed="rId3">
            <a:alphaModFix/>
          </a:blip>
          <a:srcRect/>
          <a:stretch/>
        </p:blipFill>
        <p:spPr>
          <a:xfrm>
            <a:off x="210425" y="1315616"/>
            <a:ext cx="8181975" cy="5798392"/>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C6B3144-6830-36FF-1AA8-BB62CFB73D89}"/>
                  </a:ext>
                </a:extLst>
              </p14:cNvPr>
              <p14:cNvContentPartPr/>
              <p14:nvPr/>
            </p14:nvContentPartPr>
            <p14:xfrm>
              <a:off x="1516320" y="4718088"/>
              <a:ext cx="321840" cy="392400"/>
            </p14:xfrm>
          </p:contentPart>
        </mc:Choice>
        <mc:Fallback xmlns="">
          <p:pic>
            <p:nvPicPr>
              <p:cNvPr id="2" name="Ink 1">
                <a:extLst>
                  <a:ext uri="{FF2B5EF4-FFF2-40B4-BE49-F238E27FC236}">
                    <a16:creationId xmlns:a16="http://schemas.microsoft.com/office/drawing/2014/main" id="{DC6B3144-6830-36FF-1AA8-BB62CFB73D89}"/>
                  </a:ext>
                </a:extLst>
              </p:cNvPr>
              <p:cNvPicPr/>
              <p:nvPr/>
            </p:nvPicPr>
            <p:blipFill>
              <a:blip r:embed="rId5"/>
              <a:stretch>
                <a:fillRect/>
              </a:stretch>
            </p:blipFill>
            <p:spPr>
              <a:xfrm>
                <a:off x="1498320" y="4700088"/>
                <a:ext cx="357480" cy="428040"/>
              </a:xfrm>
              <a:prstGeom prst="rect">
                <a:avLst/>
              </a:prstGeom>
            </p:spPr>
          </p:pic>
        </mc:Fallback>
      </mc:AlternateContent>
      <p:grpSp>
        <p:nvGrpSpPr>
          <p:cNvPr id="5" name="Group 4">
            <a:extLst>
              <a:ext uri="{FF2B5EF4-FFF2-40B4-BE49-F238E27FC236}">
                <a16:creationId xmlns:a16="http://schemas.microsoft.com/office/drawing/2014/main" id="{39DB27BA-40E2-8D66-F754-0DF6C15BCDE1}"/>
              </a:ext>
            </a:extLst>
          </p:cNvPr>
          <p:cNvGrpSpPr/>
          <p:nvPr/>
        </p:nvGrpSpPr>
        <p:grpSpPr>
          <a:xfrm>
            <a:off x="1269720" y="4663008"/>
            <a:ext cx="1485000" cy="988200"/>
            <a:chOff x="1269720" y="4663008"/>
            <a:chExt cx="1485000" cy="9882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6667B714-2F3F-BD56-953C-81067AA8A2C9}"/>
                    </a:ext>
                  </a:extLst>
                </p14:cNvPr>
                <p14:cNvContentPartPr/>
                <p14:nvPr/>
              </p14:nvContentPartPr>
              <p14:xfrm>
                <a:off x="1269720" y="4663008"/>
                <a:ext cx="666000" cy="988200"/>
              </p14:xfrm>
            </p:contentPart>
          </mc:Choice>
          <mc:Fallback xmlns="">
            <p:pic>
              <p:nvPicPr>
                <p:cNvPr id="3" name="Ink 2">
                  <a:extLst>
                    <a:ext uri="{FF2B5EF4-FFF2-40B4-BE49-F238E27FC236}">
                      <a16:creationId xmlns:a16="http://schemas.microsoft.com/office/drawing/2014/main" id="{6667B714-2F3F-BD56-953C-81067AA8A2C9}"/>
                    </a:ext>
                  </a:extLst>
                </p:cNvPr>
                <p:cNvPicPr/>
                <p:nvPr/>
              </p:nvPicPr>
              <p:blipFill>
                <a:blip r:embed="rId7"/>
                <a:stretch>
                  <a:fillRect/>
                </a:stretch>
              </p:blipFill>
              <p:spPr>
                <a:xfrm>
                  <a:off x="1252080" y="4645008"/>
                  <a:ext cx="701640" cy="102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0AE5FFB9-C2F8-A20D-25AC-C3019C1BF0AC}"/>
                    </a:ext>
                  </a:extLst>
                </p14:cNvPr>
                <p14:cNvContentPartPr/>
                <p14:nvPr/>
              </p14:nvContentPartPr>
              <p14:xfrm>
                <a:off x="2405880" y="5028768"/>
                <a:ext cx="348840" cy="563040"/>
              </p14:xfrm>
            </p:contentPart>
          </mc:Choice>
          <mc:Fallback xmlns="">
            <p:pic>
              <p:nvPicPr>
                <p:cNvPr id="4" name="Ink 3">
                  <a:extLst>
                    <a:ext uri="{FF2B5EF4-FFF2-40B4-BE49-F238E27FC236}">
                      <a16:creationId xmlns:a16="http://schemas.microsoft.com/office/drawing/2014/main" id="{0AE5FFB9-C2F8-A20D-25AC-C3019C1BF0AC}"/>
                    </a:ext>
                  </a:extLst>
                </p:cNvPr>
                <p:cNvPicPr/>
                <p:nvPr/>
              </p:nvPicPr>
              <p:blipFill>
                <a:blip r:embed="rId9"/>
                <a:stretch>
                  <a:fillRect/>
                </a:stretch>
              </p:blipFill>
              <p:spPr>
                <a:xfrm>
                  <a:off x="2387880" y="5011128"/>
                  <a:ext cx="384480" cy="59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50D7DC5-2340-E17E-238C-D19A09DD563C}"/>
                  </a:ext>
                </a:extLst>
              </p14:cNvPr>
              <p14:cNvContentPartPr/>
              <p14:nvPr/>
            </p14:nvContentPartPr>
            <p14:xfrm>
              <a:off x="1552320" y="5860368"/>
              <a:ext cx="360720" cy="498240"/>
            </p14:xfrm>
          </p:contentPart>
        </mc:Choice>
        <mc:Fallback xmlns="">
          <p:pic>
            <p:nvPicPr>
              <p:cNvPr id="6" name="Ink 5">
                <a:extLst>
                  <a:ext uri="{FF2B5EF4-FFF2-40B4-BE49-F238E27FC236}">
                    <a16:creationId xmlns:a16="http://schemas.microsoft.com/office/drawing/2014/main" id="{E50D7DC5-2340-E17E-238C-D19A09DD563C}"/>
                  </a:ext>
                </a:extLst>
              </p:cNvPr>
              <p:cNvPicPr/>
              <p:nvPr/>
            </p:nvPicPr>
            <p:blipFill>
              <a:blip r:embed="rId11"/>
              <a:stretch>
                <a:fillRect/>
              </a:stretch>
            </p:blipFill>
            <p:spPr>
              <a:xfrm>
                <a:off x="1534320" y="5842728"/>
                <a:ext cx="3963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132FCB8-189A-45E8-9F8E-93B08981DA25}"/>
                  </a:ext>
                </a:extLst>
              </p14:cNvPr>
              <p14:cNvContentPartPr/>
              <p14:nvPr/>
            </p14:nvContentPartPr>
            <p14:xfrm>
              <a:off x="7425000" y="4792248"/>
              <a:ext cx="521640" cy="532440"/>
            </p14:xfrm>
          </p:contentPart>
        </mc:Choice>
        <mc:Fallback xmlns="">
          <p:pic>
            <p:nvPicPr>
              <p:cNvPr id="7" name="Ink 6">
                <a:extLst>
                  <a:ext uri="{FF2B5EF4-FFF2-40B4-BE49-F238E27FC236}">
                    <a16:creationId xmlns:a16="http://schemas.microsoft.com/office/drawing/2014/main" id="{9132FCB8-189A-45E8-9F8E-93B08981DA25}"/>
                  </a:ext>
                </a:extLst>
              </p:cNvPr>
              <p:cNvPicPr/>
              <p:nvPr/>
            </p:nvPicPr>
            <p:blipFill>
              <a:blip r:embed="rId13"/>
              <a:stretch>
                <a:fillRect/>
              </a:stretch>
            </p:blipFill>
            <p:spPr>
              <a:xfrm>
                <a:off x="7407000" y="4774608"/>
                <a:ext cx="55728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7FDB2C69-4E6C-ABD3-4091-7BBED41A0413}"/>
                  </a:ext>
                </a:extLst>
              </p14:cNvPr>
              <p14:cNvContentPartPr/>
              <p14:nvPr/>
            </p14:nvContentPartPr>
            <p14:xfrm>
              <a:off x="7112520" y="4571928"/>
              <a:ext cx="186120" cy="1271880"/>
            </p14:xfrm>
          </p:contentPart>
        </mc:Choice>
        <mc:Fallback xmlns="">
          <p:pic>
            <p:nvPicPr>
              <p:cNvPr id="8" name="Ink 7">
                <a:extLst>
                  <a:ext uri="{FF2B5EF4-FFF2-40B4-BE49-F238E27FC236}">
                    <a16:creationId xmlns:a16="http://schemas.microsoft.com/office/drawing/2014/main" id="{7FDB2C69-4E6C-ABD3-4091-7BBED41A0413}"/>
                  </a:ext>
                </a:extLst>
              </p:cNvPr>
              <p:cNvPicPr/>
              <p:nvPr/>
            </p:nvPicPr>
            <p:blipFill>
              <a:blip r:embed="rId15"/>
              <a:stretch>
                <a:fillRect/>
              </a:stretch>
            </p:blipFill>
            <p:spPr>
              <a:xfrm>
                <a:off x="7094880" y="4553928"/>
                <a:ext cx="221760" cy="130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8FAED2EE-393E-B342-3234-B9E760CC152F}"/>
                  </a:ext>
                </a:extLst>
              </p14:cNvPr>
              <p14:cNvContentPartPr/>
              <p14:nvPr/>
            </p14:nvContentPartPr>
            <p14:xfrm>
              <a:off x="4216680" y="6482088"/>
              <a:ext cx="383760" cy="414360"/>
            </p14:xfrm>
          </p:contentPart>
        </mc:Choice>
        <mc:Fallback xmlns="">
          <p:pic>
            <p:nvPicPr>
              <p:cNvPr id="9" name="Ink 8">
                <a:extLst>
                  <a:ext uri="{FF2B5EF4-FFF2-40B4-BE49-F238E27FC236}">
                    <a16:creationId xmlns:a16="http://schemas.microsoft.com/office/drawing/2014/main" id="{8FAED2EE-393E-B342-3234-B9E760CC152F}"/>
                  </a:ext>
                </a:extLst>
              </p:cNvPr>
              <p:cNvPicPr/>
              <p:nvPr/>
            </p:nvPicPr>
            <p:blipFill>
              <a:blip r:embed="rId17"/>
              <a:stretch>
                <a:fillRect/>
              </a:stretch>
            </p:blipFill>
            <p:spPr>
              <a:xfrm>
                <a:off x="4199040" y="6464448"/>
                <a:ext cx="419400" cy="45000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534" name="Google Shape;534;p61"/>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35" name="Google Shape;535;p61"/>
          <p:cNvPicPr preferRelativeResize="0"/>
          <p:nvPr/>
        </p:nvPicPr>
        <p:blipFill rotWithShape="1">
          <a:blip r:embed="rId3">
            <a:alphaModFix/>
          </a:blip>
          <a:srcRect/>
          <a:stretch/>
        </p:blipFill>
        <p:spPr>
          <a:xfrm>
            <a:off x="409575" y="1400175"/>
            <a:ext cx="8324850" cy="40576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4ECA6A1-C369-475B-A7AA-09F2269F3A28}"/>
                  </a:ext>
                </a:extLst>
              </p14:cNvPr>
              <p14:cNvContentPartPr/>
              <p14:nvPr/>
            </p14:nvContentPartPr>
            <p14:xfrm>
              <a:off x="4873320" y="1734192"/>
              <a:ext cx="447120" cy="342720"/>
            </p14:xfrm>
          </p:contentPart>
        </mc:Choice>
        <mc:Fallback xmlns="">
          <p:pic>
            <p:nvPicPr>
              <p:cNvPr id="2" name="Ink 1">
                <a:extLst>
                  <a:ext uri="{FF2B5EF4-FFF2-40B4-BE49-F238E27FC236}">
                    <a16:creationId xmlns:a16="http://schemas.microsoft.com/office/drawing/2014/main" id="{04ECA6A1-C369-475B-A7AA-09F2269F3A28}"/>
                  </a:ext>
                </a:extLst>
              </p:cNvPr>
              <p:cNvPicPr/>
              <p:nvPr/>
            </p:nvPicPr>
            <p:blipFill>
              <a:blip r:embed="rId5"/>
              <a:stretch>
                <a:fillRect/>
              </a:stretch>
            </p:blipFill>
            <p:spPr>
              <a:xfrm>
                <a:off x="4855680" y="1716192"/>
                <a:ext cx="4827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D0ABD76-2C24-11BA-6F7D-D73C3D3B08BB}"/>
                  </a:ext>
                </a:extLst>
              </p14:cNvPr>
              <p14:cNvContentPartPr/>
              <p14:nvPr/>
            </p14:nvContentPartPr>
            <p14:xfrm>
              <a:off x="5760360" y="4224312"/>
              <a:ext cx="356760" cy="233640"/>
            </p14:xfrm>
          </p:contentPart>
        </mc:Choice>
        <mc:Fallback xmlns="">
          <p:pic>
            <p:nvPicPr>
              <p:cNvPr id="3" name="Ink 2">
                <a:extLst>
                  <a:ext uri="{FF2B5EF4-FFF2-40B4-BE49-F238E27FC236}">
                    <a16:creationId xmlns:a16="http://schemas.microsoft.com/office/drawing/2014/main" id="{FD0ABD76-2C24-11BA-6F7D-D73C3D3B08BB}"/>
                  </a:ext>
                </a:extLst>
              </p:cNvPr>
              <p:cNvPicPr/>
              <p:nvPr/>
            </p:nvPicPr>
            <p:blipFill>
              <a:blip r:embed="rId7"/>
              <a:stretch>
                <a:fillRect/>
              </a:stretch>
            </p:blipFill>
            <p:spPr>
              <a:xfrm>
                <a:off x="5742360" y="4206672"/>
                <a:ext cx="392400" cy="26928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541" name="Google Shape;541;p62"/>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42" name="Google Shape;542;p62"/>
          <p:cNvPicPr preferRelativeResize="0"/>
          <p:nvPr/>
        </p:nvPicPr>
        <p:blipFill rotWithShape="1">
          <a:blip r:embed="rId3">
            <a:alphaModFix/>
          </a:blip>
          <a:srcRect/>
          <a:stretch/>
        </p:blipFill>
        <p:spPr>
          <a:xfrm>
            <a:off x="457200" y="1433512"/>
            <a:ext cx="8229600" cy="47529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446AACD-6AF4-C458-28FC-EDC2489D729F}"/>
                  </a:ext>
                </a:extLst>
              </p14:cNvPr>
              <p14:cNvContentPartPr/>
              <p14:nvPr/>
            </p14:nvContentPartPr>
            <p14:xfrm>
              <a:off x="4782240" y="1910232"/>
              <a:ext cx="485640" cy="321840"/>
            </p14:xfrm>
          </p:contentPart>
        </mc:Choice>
        <mc:Fallback xmlns="">
          <p:pic>
            <p:nvPicPr>
              <p:cNvPr id="2" name="Ink 1">
                <a:extLst>
                  <a:ext uri="{FF2B5EF4-FFF2-40B4-BE49-F238E27FC236}">
                    <a16:creationId xmlns:a16="http://schemas.microsoft.com/office/drawing/2014/main" id="{5446AACD-6AF4-C458-28FC-EDC2489D729F}"/>
                  </a:ext>
                </a:extLst>
              </p:cNvPr>
              <p:cNvPicPr/>
              <p:nvPr/>
            </p:nvPicPr>
            <p:blipFill>
              <a:blip r:embed="rId5"/>
              <a:stretch>
                <a:fillRect/>
              </a:stretch>
            </p:blipFill>
            <p:spPr>
              <a:xfrm>
                <a:off x="4764240" y="1892592"/>
                <a:ext cx="5212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AC03D35-B52D-ABFD-1FDD-A8C0B1A5A506}"/>
                  </a:ext>
                </a:extLst>
              </p14:cNvPr>
              <p14:cNvContentPartPr/>
              <p14:nvPr/>
            </p14:nvContentPartPr>
            <p14:xfrm>
              <a:off x="610560" y="3255192"/>
              <a:ext cx="368640" cy="524160"/>
            </p14:xfrm>
          </p:contentPart>
        </mc:Choice>
        <mc:Fallback xmlns="">
          <p:pic>
            <p:nvPicPr>
              <p:cNvPr id="3" name="Ink 2">
                <a:extLst>
                  <a:ext uri="{FF2B5EF4-FFF2-40B4-BE49-F238E27FC236}">
                    <a16:creationId xmlns:a16="http://schemas.microsoft.com/office/drawing/2014/main" id="{EAC03D35-B52D-ABFD-1FDD-A8C0B1A5A506}"/>
                  </a:ext>
                </a:extLst>
              </p:cNvPr>
              <p:cNvPicPr/>
              <p:nvPr/>
            </p:nvPicPr>
            <p:blipFill>
              <a:blip r:embed="rId7"/>
              <a:stretch>
                <a:fillRect/>
              </a:stretch>
            </p:blipFill>
            <p:spPr>
              <a:xfrm>
                <a:off x="592920" y="3237192"/>
                <a:ext cx="40428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E8F0842-E13A-D0E9-4627-3BDC1D176BFB}"/>
                  </a:ext>
                </a:extLst>
              </p14:cNvPr>
              <p14:cNvContentPartPr/>
              <p14:nvPr/>
            </p14:nvContentPartPr>
            <p14:xfrm>
              <a:off x="923400" y="3446712"/>
              <a:ext cx="346680" cy="360"/>
            </p14:xfrm>
          </p:contentPart>
        </mc:Choice>
        <mc:Fallback xmlns="">
          <p:pic>
            <p:nvPicPr>
              <p:cNvPr id="5" name="Ink 4">
                <a:extLst>
                  <a:ext uri="{FF2B5EF4-FFF2-40B4-BE49-F238E27FC236}">
                    <a16:creationId xmlns:a16="http://schemas.microsoft.com/office/drawing/2014/main" id="{2E8F0842-E13A-D0E9-4627-3BDC1D176BFB}"/>
                  </a:ext>
                </a:extLst>
              </p:cNvPr>
              <p:cNvPicPr/>
              <p:nvPr/>
            </p:nvPicPr>
            <p:blipFill>
              <a:blip r:embed="rId9"/>
              <a:stretch>
                <a:fillRect/>
              </a:stretch>
            </p:blipFill>
            <p:spPr>
              <a:xfrm>
                <a:off x="905760" y="3429072"/>
                <a:ext cx="382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EC36521-7A15-534E-2DE0-326AA8E054E7}"/>
                  </a:ext>
                </a:extLst>
              </p14:cNvPr>
              <p14:cNvContentPartPr/>
              <p14:nvPr/>
            </p14:nvContentPartPr>
            <p14:xfrm>
              <a:off x="932400" y="3821832"/>
              <a:ext cx="343440" cy="13320"/>
            </p14:xfrm>
          </p:contentPart>
        </mc:Choice>
        <mc:Fallback xmlns="">
          <p:pic>
            <p:nvPicPr>
              <p:cNvPr id="6" name="Ink 5">
                <a:extLst>
                  <a:ext uri="{FF2B5EF4-FFF2-40B4-BE49-F238E27FC236}">
                    <a16:creationId xmlns:a16="http://schemas.microsoft.com/office/drawing/2014/main" id="{CEC36521-7A15-534E-2DE0-326AA8E054E7}"/>
                  </a:ext>
                </a:extLst>
              </p:cNvPr>
              <p:cNvPicPr/>
              <p:nvPr/>
            </p:nvPicPr>
            <p:blipFill>
              <a:blip r:embed="rId11"/>
              <a:stretch>
                <a:fillRect/>
              </a:stretch>
            </p:blipFill>
            <p:spPr>
              <a:xfrm>
                <a:off x="914400" y="3804192"/>
                <a:ext cx="379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64CFA1AC-BD43-4B62-01A2-3C6F18CC56AA}"/>
                  </a:ext>
                </a:extLst>
              </p14:cNvPr>
              <p14:cNvContentPartPr/>
              <p14:nvPr/>
            </p14:nvContentPartPr>
            <p14:xfrm>
              <a:off x="648720" y="4041432"/>
              <a:ext cx="269640" cy="318960"/>
            </p14:xfrm>
          </p:contentPart>
        </mc:Choice>
        <mc:Fallback xmlns="">
          <p:pic>
            <p:nvPicPr>
              <p:cNvPr id="7" name="Ink 6">
                <a:extLst>
                  <a:ext uri="{FF2B5EF4-FFF2-40B4-BE49-F238E27FC236}">
                    <a16:creationId xmlns:a16="http://schemas.microsoft.com/office/drawing/2014/main" id="{64CFA1AC-BD43-4B62-01A2-3C6F18CC56AA}"/>
                  </a:ext>
                </a:extLst>
              </p:cNvPr>
              <p:cNvPicPr/>
              <p:nvPr/>
            </p:nvPicPr>
            <p:blipFill>
              <a:blip r:embed="rId13"/>
              <a:stretch>
                <a:fillRect/>
              </a:stretch>
            </p:blipFill>
            <p:spPr>
              <a:xfrm>
                <a:off x="630720" y="4023792"/>
                <a:ext cx="305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0899CF82-FE8A-A33C-F362-74B14EFF57A7}"/>
                  </a:ext>
                </a:extLst>
              </p14:cNvPr>
              <p14:cNvContentPartPr/>
              <p14:nvPr/>
            </p14:nvContentPartPr>
            <p14:xfrm>
              <a:off x="6958440" y="4524192"/>
              <a:ext cx="1431720" cy="20880"/>
            </p14:xfrm>
          </p:contentPart>
        </mc:Choice>
        <mc:Fallback xmlns="">
          <p:pic>
            <p:nvPicPr>
              <p:cNvPr id="8" name="Ink 7">
                <a:extLst>
                  <a:ext uri="{FF2B5EF4-FFF2-40B4-BE49-F238E27FC236}">
                    <a16:creationId xmlns:a16="http://schemas.microsoft.com/office/drawing/2014/main" id="{0899CF82-FE8A-A33C-F362-74B14EFF57A7}"/>
                  </a:ext>
                </a:extLst>
              </p:cNvPr>
              <p:cNvPicPr/>
              <p:nvPr/>
            </p:nvPicPr>
            <p:blipFill>
              <a:blip r:embed="rId15"/>
              <a:stretch>
                <a:fillRect/>
              </a:stretch>
            </p:blipFill>
            <p:spPr>
              <a:xfrm>
                <a:off x="6940440" y="4506192"/>
                <a:ext cx="1467360" cy="565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Basic Terms of Association Rule Mining</a:t>
            </a:r>
            <a:endParaRPr/>
          </a:p>
        </p:txBody>
      </p:sp>
      <p:sp>
        <p:nvSpPr>
          <p:cNvPr id="134" name="Google Shape;134;p1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5" name="Google Shape;135;p18"/>
          <p:cNvPicPr preferRelativeResize="0"/>
          <p:nvPr/>
        </p:nvPicPr>
        <p:blipFill rotWithShape="1">
          <a:blip r:embed="rId3">
            <a:alphaModFix/>
          </a:blip>
          <a:srcRect/>
          <a:stretch/>
        </p:blipFill>
        <p:spPr>
          <a:xfrm>
            <a:off x="557201" y="1391031"/>
            <a:ext cx="8129599" cy="5179801"/>
          </a:xfrm>
          <a:prstGeom prst="rect">
            <a:avLst/>
          </a:prstGeom>
          <a:noFill/>
          <a:ln>
            <a:noFill/>
          </a:ln>
        </p:spPr>
      </p:pic>
      <p:sp>
        <p:nvSpPr>
          <p:cNvPr id="136" name="Google Shape;136;p18"/>
          <p:cNvSpPr txBox="1"/>
          <p:nvPr/>
        </p:nvSpPr>
        <p:spPr>
          <a:xfrm>
            <a:off x="2873829" y="3097763"/>
            <a:ext cx="2509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Absolute support</a:t>
            </a:r>
            <a:endParaRPr sz="1400" b="1" i="0" u="none" strike="noStrike" cap="none">
              <a:solidFill>
                <a:srgbClr val="FF0000"/>
              </a:solidFill>
              <a:latin typeface="Arial"/>
              <a:ea typeface="Arial"/>
              <a:cs typeface="Arial"/>
              <a:sym typeface="Arial"/>
            </a:endParaRPr>
          </a:p>
        </p:txBody>
      </p:sp>
      <p:sp>
        <p:nvSpPr>
          <p:cNvPr id="137" name="Google Shape;137;p18"/>
          <p:cNvSpPr txBox="1"/>
          <p:nvPr/>
        </p:nvSpPr>
        <p:spPr>
          <a:xfrm>
            <a:off x="5945159" y="4156785"/>
            <a:ext cx="250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83F24"/>
                </a:solidFill>
                <a:latin typeface="Arial"/>
                <a:ea typeface="Arial"/>
                <a:cs typeface="Arial"/>
                <a:sym typeface="Arial"/>
              </a:rPr>
              <a:t>Relative support</a:t>
            </a:r>
            <a:endParaRPr sz="1400" b="1" i="0" u="none" strike="noStrike" cap="none">
              <a:solidFill>
                <a:srgbClr val="F83F24"/>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4EC1253-F2A1-4EA7-FE39-6442B9F6447A}"/>
                  </a:ext>
                </a:extLst>
              </p14:cNvPr>
              <p14:cNvContentPartPr/>
              <p14:nvPr/>
            </p14:nvContentPartPr>
            <p14:xfrm>
              <a:off x="789480" y="2843352"/>
              <a:ext cx="4514760" cy="513360"/>
            </p14:xfrm>
          </p:contentPart>
        </mc:Choice>
        <mc:Fallback xmlns="">
          <p:pic>
            <p:nvPicPr>
              <p:cNvPr id="2" name="Ink 1">
                <a:extLst>
                  <a:ext uri="{FF2B5EF4-FFF2-40B4-BE49-F238E27FC236}">
                    <a16:creationId xmlns:a16="http://schemas.microsoft.com/office/drawing/2014/main" id="{E4EC1253-F2A1-4EA7-FE39-6442B9F6447A}"/>
                  </a:ext>
                </a:extLst>
              </p:cNvPr>
              <p:cNvPicPr/>
              <p:nvPr/>
            </p:nvPicPr>
            <p:blipFill>
              <a:blip r:embed="rId5"/>
              <a:stretch>
                <a:fillRect/>
              </a:stretch>
            </p:blipFill>
            <p:spPr>
              <a:xfrm>
                <a:off x="735480" y="2735712"/>
                <a:ext cx="4622400"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1BE3ADE-D7FB-D06B-6EB8-C87A3E0AF0BA}"/>
                  </a:ext>
                </a:extLst>
              </p14:cNvPr>
              <p14:cNvContentPartPr/>
              <p14:nvPr/>
            </p14:nvContentPartPr>
            <p14:xfrm>
              <a:off x="2368440" y="5230152"/>
              <a:ext cx="5531760" cy="91800"/>
            </p14:xfrm>
          </p:contentPart>
        </mc:Choice>
        <mc:Fallback xmlns="">
          <p:pic>
            <p:nvPicPr>
              <p:cNvPr id="3" name="Ink 2">
                <a:extLst>
                  <a:ext uri="{FF2B5EF4-FFF2-40B4-BE49-F238E27FC236}">
                    <a16:creationId xmlns:a16="http://schemas.microsoft.com/office/drawing/2014/main" id="{01BE3ADE-D7FB-D06B-6EB8-C87A3E0AF0BA}"/>
                  </a:ext>
                </a:extLst>
              </p:cNvPr>
              <p:cNvPicPr/>
              <p:nvPr/>
            </p:nvPicPr>
            <p:blipFill>
              <a:blip r:embed="rId7"/>
              <a:stretch>
                <a:fillRect/>
              </a:stretch>
            </p:blipFill>
            <p:spPr>
              <a:xfrm>
                <a:off x="2314440" y="5122512"/>
                <a:ext cx="5639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9DAD0F2-AA80-2133-6C3B-2E2C80874C02}"/>
                  </a:ext>
                </a:extLst>
              </p14:cNvPr>
              <p14:cNvContentPartPr/>
              <p14:nvPr/>
            </p14:nvContentPartPr>
            <p14:xfrm>
              <a:off x="758880" y="5659992"/>
              <a:ext cx="1660320" cy="174240"/>
            </p14:xfrm>
          </p:contentPart>
        </mc:Choice>
        <mc:Fallback xmlns="">
          <p:pic>
            <p:nvPicPr>
              <p:cNvPr id="4" name="Ink 3">
                <a:extLst>
                  <a:ext uri="{FF2B5EF4-FFF2-40B4-BE49-F238E27FC236}">
                    <a16:creationId xmlns:a16="http://schemas.microsoft.com/office/drawing/2014/main" id="{29DAD0F2-AA80-2133-6C3B-2E2C80874C02}"/>
                  </a:ext>
                </a:extLst>
              </p:cNvPr>
              <p:cNvPicPr/>
              <p:nvPr/>
            </p:nvPicPr>
            <p:blipFill>
              <a:blip r:embed="rId9"/>
              <a:stretch>
                <a:fillRect/>
              </a:stretch>
            </p:blipFill>
            <p:spPr>
              <a:xfrm>
                <a:off x="704880" y="5551992"/>
                <a:ext cx="1767960" cy="38988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548" name="Google Shape;548;p63"/>
          <p:cNvSpPr txBox="1"/>
          <p:nvPr/>
        </p:nvSpPr>
        <p:spPr>
          <a:xfrm>
            <a:off x="533400" y="5334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chemeClr val="dk2"/>
                </a:solidFill>
                <a:latin typeface="Tahoma"/>
                <a:ea typeface="Tahoma"/>
                <a:cs typeface="Tahoma"/>
                <a:sym typeface="Tahoma"/>
              </a:rPr>
              <a:t>Exercise 2</a:t>
            </a:r>
            <a:endParaRPr sz="3600" b="0" i="0" u="none" strike="noStrike" cap="none">
              <a:solidFill>
                <a:schemeClr val="dk2"/>
              </a:solidFill>
              <a:latin typeface="Tahoma"/>
              <a:ea typeface="Tahoma"/>
              <a:cs typeface="Tahoma"/>
              <a:sym typeface="Tahoma"/>
            </a:endParaRPr>
          </a:p>
        </p:txBody>
      </p:sp>
      <p:pic>
        <p:nvPicPr>
          <p:cNvPr id="549" name="Google Shape;549;p63"/>
          <p:cNvPicPr preferRelativeResize="0"/>
          <p:nvPr/>
        </p:nvPicPr>
        <p:blipFill rotWithShape="1">
          <a:blip r:embed="rId3">
            <a:alphaModFix/>
          </a:blip>
          <a:srcRect/>
          <a:stretch/>
        </p:blipFill>
        <p:spPr>
          <a:xfrm>
            <a:off x="419100" y="1357312"/>
            <a:ext cx="8305800" cy="4143375"/>
          </a:xfrm>
          <a:prstGeom prst="rect">
            <a:avLst/>
          </a:prstGeom>
          <a:noFill/>
          <a:ln>
            <a:noFill/>
          </a:ln>
        </p:spPr>
      </p:pic>
      <p:sp>
        <p:nvSpPr>
          <p:cNvPr id="550" name="Google Shape;550;p63"/>
          <p:cNvSpPr/>
          <p:nvPr/>
        </p:nvSpPr>
        <p:spPr>
          <a:xfrm>
            <a:off x="4677775" y="5005325"/>
            <a:ext cx="614100" cy="187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ahoma"/>
              <a:ea typeface="Tahoma"/>
              <a:cs typeface="Tahoma"/>
              <a:sym typeface="Tahoma"/>
            </a:endParaRPr>
          </a:p>
        </p:txBody>
      </p:sp>
      <p:sp>
        <p:nvSpPr>
          <p:cNvPr id="551" name="Google Shape;551;p63"/>
          <p:cNvSpPr txBox="1"/>
          <p:nvPr/>
        </p:nvSpPr>
        <p:spPr>
          <a:xfrm>
            <a:off x="4746000" y="4827900"/>
            <a:ext cx="307200" cy="1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chemeClr val="dk1"/>
                </a:solidFill>
                <a:latin typeface="Tahoma"/>
                <a:ea typeface="Tahoma"/>
                <a:cs typeface="Tahoma"/>
                <a:sym typeface="Tahoma"/>
              </a:rPr>
              <a:t>D</a:t>
            </a:r>
            <a:endParaRPr sz="2100" b="0" i="0" u="none" strike="noStrike" cap="none">
              <a:solidFill>
                <a:schemeClr val="dk1"/>
              </a:solidFill>
              <a:latin typeface="Tahoma"/>
              <a:ea typeface="Tahoma"/>
              <a:cs typeface="Tahoma"/>
              <a:sym typeface="Tahoma"/>
            </a:endParaRPr>
          </a:p>
        </p:txBody>
      </p:sp>
      <p:grpSp>
        <p:nvGrpSpPr>
          <p:cNvPr id="12" name="Group 11">
            <a:extLst>
              <a:ext uri="{FF2B5EF4-FFF2-40B4-BE49-F238E27FC236}">
                <a16:creationId xmlns:a16="http://schemas.microsoft.com/office/drawing/2014/main" id="{AEF671E1-90AB-0B68-C3C0-B9FB2CF53F1B}"/>
              </a:ext>
            </a:extLst>
          </p:cNvPr>
          <p:cNvGrpSpPr/>
          <p:nvPr/>
        </p:nvGrpSpPr>
        <p:grpSpPr>
          <a:xfrm>
            <a:off x="3730680" y="1405152"/>
            <a:ext cx="1445040" cy="1002240"/>
            <a:chOff x="3730680" y="1405152"/>
            <a:chExt cx="1445040" cy="100224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66E54B8-8C02-7B7F-D3D2-73C1A2C69315}"/>
                    </a:ext>
                  </a:extLst>
                </p14:cNvPr>
                <p14:cNvContentPartPr/>
                <p14:nvPr/>
              </p14:nvContentPartPr>
              <p14:xfrm>
                <a:off x="4030560" y="1405152"/>
                <a:ext cx="342000" cy="485640"/>
              </p14:xfrm>
            </p:contentPart>
          </mc:Choice>
          <mc:Fallback xmlns="">
            <p:pic>
              <p:nvPicPr>
                <p:cNvPr id="2" name="Ink 1">
                  <a:extLst>
                    <a:ext uri="{FF2B5EF4-FFF2-40B4-BE49-F238E27FC236}">
                      <a16:creationId xmlns:a16="http://schemas.microsoft.com/office/drawing/2014/main" id="{166E54B8-8C02-7B7F-D3D2-73C1A2C69315}"/>
                    </a:ext>
                  </a:extLst>
                </p:cNvPr>
                <p:cNvPicPr/>
                <p:nvPr/>
              </p:nvPicPr>
              <p:blipFill>
                <a:blip r:embed="rId5"/>
                <a:stretch>
                  <a:fillRect/>
                </a:stretch>
              </p:blipFill>
              <p:spPr>
                <a:xfrm>
                  <a:off x="4012560" y="1387512"/>
                  <a:ext cx="3776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8280904-EA1C-2543-B2C4-3BD576683D0D}"/>
                    </a:ext>
                  </a:extLst>
                </p14:cNvPr>
                <p14:cNvContentPartPr/>
                <p14:nvPr/>
              </p14:nvContentPartPr>
              <p14:xfrm>
                <a:off x="4306680" y="1601712"/>
                <a:ext cx="412920" cy="273960"/>
              </p14:xfrm>
            </p:contentPart>
          </mc:Choice>
          <mc:Fallback xmlns="">
            <p:pic>
              <p:nvPicPr>
                <p:cNvPr id="3" name="Ink 2">
                  <a:extLst>
                    <a:ext uri="{FF2B5EF4-FFF2-40B4-BE49-F238E27FC236}">
                      <a16:creationId xmlns:a16="http://schemas.microsoft.com/office/drawing/2014/main" id="{38280904-EA1C-2543-B2C4-3BD576683D0D}"/>
                    </a:ext>
                  </a:extLst>
                </p:cNvPr>
                <p:cNvPicPr/>
                <p:nvPr/>
              </p:nvPicPr>
              <p:blipFill>
                <a:blip r:embed="rId7"/>
                <a:stretch>
                  <a:fillRect/>
                </a:stretch>
              </p:blipFill>
              <p:spPr>
                <a:xfrm>
                  <a:off x="4289040" y="1583712"/>
                  <a:ext cx="448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1261887-DACB-C4FE-972B-3914CD6594EB}"/>
                    </a:ext>
                  </a:extLst>
                </p14:cNvPr>
                <p14:cNvContentPartPr/>
                <p14:nvPr/>
              </p14:nvContentPartPr>
              <p14:xfrm>
                <a:off x="4818600" y="1581552"/>
                <a:ext cx="334440" cy="295560"/>
              </p14:xfrm>
            </p:contentPart>
          </mc:Choice>
          <mc:Fallback xmlns="">
            <p:pic>
              <p:nvPicPr>
                <p:cNvPr id="4" name="Ink 3">
                  <a:extLst>
                    <a:ext uri="{FF2B5EF4-FFF2-40B4-BE49-F238E27FC236}">
                      <a16:creationId xmlns:a16="http://schemas.microsoft.com/office/drawing/2014/main" id="{D1261887-DACB-C4FE-972B-3914CD6594EB}"/>
                    </a:ext>
                  </a:extLst>
                </p:cNvPr>
                <p:cNvPicPr/>
                <p:nvPr/>
              </p:nvPicPr>
              <p:blipFill>
                <a:blip r:embed="rId9"/>
                <a:stretch>
                  <a:fillRect/>
                </a:stretch>
              </p:blipFill>
              <p:spPr>
                <a:xfrm>
                  <a:off x="4800600" y="1563912"/>
                  <a:ext cx="3700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F477DCD-190F-566E-EE84-193671E861F1}"/>
                    </a:ext>
                  </a:extLst>
                </p14:cNvPr>
                <p14:cNvContentPartPr/>
                <p14:nvPr/>
              </p14:nvContentPartPr>
              <p14:xfrm>
                <a:off x="3730680" y="1974312"/>
                <a:ext cx="1445040" cy="47160"/>
              </p14:xfrm>
            </p:contentPart>
          </mc:Choice>
          <mc:Fallback xmlns="">
            <p:pic>
              <p:nvPicPr>
                <p:cNvPr id="6" name="Ink 5">
                  <a:extLst>
                    <a:ext uri="{FF2B5EF4-FFF2-40B4-BE49-F238E27FC236}">
                      <a16:creationId xmlns:a16="http://schemas.microsoft.com/office/drawing/2014/main" id="{FF477DCD-190F-566E-EE84-193671E861F1}"/>
                    </a:ext>
                  </a:extLst>
                </p:cNvPr>
                <p:cNvPicPr/>
                <p:nvPr/>
              </p:nvPicPr>
              <p:blipFill>
                <a:blip r:embed="rId11"/>
                <a:stretch>
                  <a:fillRect/>
                </a:stretch>
              </p:blipFill>
              <p:spPr>
                <a:xfrm>
                  <a:off x="3713040" y="1956672"/>
                  <a:ext cx="148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F255742F-5AB2-54CC-BDDE-40816EBBAE66}"/>
                    </a:ext>
                  </a:extLst>
                </p14:cNvPr>
                <p14:cNvContentPartPr/>
                <p14:nvPr/>
              </p14:nvContentPartPr>
              <p14:xfrm>
                <a:off x="4096800" y="2103192"/>
                <a:ext cx="334440" cy="172080"/>
              </p14:xfrm>
            </p:contentPart>
          </mc:Choice>
          <mc:Fallback xmlns="">
            <p:pic>
              <p:nvPicPr>
                <p:cNvPr id="7" name="Ink 6">
                  <a:extLst>
                    <a:ext uri="{FF2B5EF4-FFF2-40B4-BE49-F238E27FC236}">
                      <a16:creationId xmlns:a16="http://schemas.microsoft.com/office/drawing/2014/main" id="{F255742F-5AB2-54CC-BDDE-40816EBBAE66}"/>
                    </a:ext>
                  </a:extLst>
                </p:cNvPr>
                <p:cNvPicPr/>
                <p:nvPr/>
              </p:nvPicPr>
              <p:blipFill>
                <a:blip r:embed="rId13"/>
                <a:stretch>
                  <a:fillRect/>
                </a:stretch>
              </p:blipFill>
              <p:spPr>
                <a:xfrm>
                  <a:off x="4079160" y="2085192"/>
                  <a:ext cx="370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85A9E9C1-1367-CEE7-031F-0A4D532662FC}"/>
                    </a:ext>
                  </a:extLst>
                </p14:cNvPr>
                <p14:cNvContentPartPr/>
                <p14:nvPr/>
              </p14:nvContentPartPr>
              <p14:xfrm>
                <a:off x="4517280" y="2071152"/>
                <a:ext cx="222120" cy="283680"/>
              </p14:xfrm>
            </p:contentPart>
          </mc:Choice>
          <mc:Fallback xmlns="">
            <p:pic>
              <p:nvPicPr>
                <p:cNvPr id="9" name="Ink 8">
                  <a:extLst>
                    <a:ext uri="{FF2B5EF4-FFF2-40B4-BE49-F238E27FC236}">
                      <a16:creationId xmlns:a16="http://schemas.microsoft.com/office/drawing/2014/main" id="{85A9E9C1-1367-CEE7-031F-0A4D532662FC}"/>
                    </a:ext>
                  </a:extLst>
                </p:cNvPr>
                <p:cNvPicPr/>
                <p:nvPr/>
              </p:nvPicPr>
              <p:blipFill>
                <a:blip r:embed="rId15"/>
                <a:stretch>
                  <a:fillRect/>
                </a:stretch>
              </p:blipFill>
              <p:spPr>
                <a:xfrm>
                  <a:off x="4499280" y="2053512"/>
                  <a:ext cx="257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EE25AB6-1A97-D0F9-2353-7FFD85560CAB}"/>
                    </a:ext>
                  </a:extLst>
                </p14:cNvPr>
                <p14:cNvContentPartPr/>
                <p14:nvPr/>
              </p14:nvContentPartPr>
              <p14:xfrm>
                <a:off x="4808160" y="2110392"/>
                <a:ext cx="231120" cy="297000"/>
              </p14:xfrm>
            </p:contentPart>
          </mc:Choice>
          <mc:Fallback xmlns="">
            <p:pic>
              <p:nvPicPr>
                <p:cNvPr id="11" name="Ink 10">
                  <a:extLst>
                    <a:ext uri="{FF2B5EF4-FFF2-40B4-BE49-F238E27FC236}">
                      <a16:creationId xmlns:a16="http://schemas.microsoft.com/office/drawing/2014/main" id="{6EE25AB6-1A97-D0F9-2353-7FFD85560CAB}"/>
                    </a:ext>
                  </a:extLst>
                </p:cNvPr>
                <p:cNvPicPr/>
                <p:nvPr/>
              </p:nvPicPr>
              <p:blipFill>
                <a:blip r:embed="rId17"/>
                <a:stretch>
                  <a:fillRect/>
                </a:stretch>
              </p:blipFill>
              <p:spPr>
                <a:xfrm>
                  <a:off x="4790520" y="2092392"/>
                  <a:ext cx="266760" cy="332640"/>
                </a:xfrm>
                <a:prstGeom prst="rect">
                  <a:avLst/>
                </a:prstGeom>
              </p:spPr>
            </p:pic>
          </mc:Fallback>
        </mc:AlternateContent>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Apriori Algorithm</a:t>
            </a:r>
            <a:endParaRPr/>
          </a:p>
        </p:txBody>
      </p:sp>
      <p:sp>
        <p:nvSpPr>
          <p:cNvPr id="557" name="Google Shape;557;p6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558" name="Google Shape;558;p64"/>
          <p:cNvPicPr preferRelativeResize="0"/>
          <p:nvPr/>
        </p:nvPicPr>
        <p:blipFill rotWithShape="1">
          <a:blip r:embed="rId3">
            <a:alphaModFix/>
          </a:blip>
          <a:srcRect/>
          <a:stretch/>
        </p:blipFill>
        <p:spPr>
          <a:xfrm>
            <a:off x="852325" y="1433525"/>
            <a:ext cx="7043900" cy="458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381000" y="10668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a:t>
            </a:r>
            <a:br>
              <a:rPr lang="en-US"/>
            </a:br>
            <a:endParaRPr/>
          </a:p>
        </p:txBody>
      </p:sp>
      <p:sp>
        <p:nvSpPr>
          <p:cNvPr id="565" name="Google Shape;565;p6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pic>
        <p:nvPicPr>
          <p:cNvPr id="566" name="Google Shape;566;p65"/>
          <p:cNvPicPr preferRelativeResize="0"/>
          <p:nvPr/>
        </p:nvPicPr>
        <p:blipFill rotWithShape="1">
          <a:blip r:embed="rId3">
            <a:alphaModFix/>
          </a:blip>
          <a:srcRect/>
          <a:stretch/>
        </p:blipFill>
        <p:spPr>
          <a:xfrm>
            <a:off x="504968" y="1904999"/>
            <a:ext cx="8181832" cy="386800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66"/>
          <p:cNvSpPr txBox="1">
            <a:spLocks noGrp="1"/>
          </p:cNvSpPr>
          <p:nvPr>
            <p:ph type="title"/>
          </p:nvPr>
        </p:nvSpPr>
        <p:spPr>
          <a:xfrm>
            <a:off x="381000" y="10668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a:t>
            </a:r>
            <a:br>
              <a:rPr lang="en-US"/>
            </a:br>
            <a:endParaRPr/>
          </a:p>
        </p:txBody>
      </p:sp>
      <p:sp>
        <p:nvSpPr>
          <p:cNvPr id="573" name="Google Shape;573;p6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pic>
        <p:nvPicPr>
          <p:cNvPr id="574" name="Google Shape;574;p66"/>
          <p:cNvPicPr preferRelativeResize="0"/>
          <p:nvPr/>
        </p:nvPicPr>
        <p:blipFill rotWithShape="1">
          <a:blip r:embed="rId3">
            <a:alphaModFix/>
          </a:blip>
          <a:srcRect/>
          <a:stretch/>
        </p:blipFill>
        <p:spPr>
          <a:xfrm>
            <a:off x="109182" y="1557337"/>
            <a:ext cx="8925636" cy="49196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7"/>
          <p:cNvSpPr txBox="1">
            <a:spLocks noGrp="1"/>
          </p:cNvSpPr>
          <p:nvPr>
            <p:ph type="title"/>
          </p:nvPr>
        </p:nvSpPr>
        <p:spPr>
          <a:xfrm>
            <a:off x="0" y="838200"/>
            <a:ext cx="89937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400"/>
              <a:t>Improving Efficiency of Apriori Algorithm: Hash Based Technique </a:t>
            </a:r>
            <a:r>
              <a:rPr lang="en-US" sz="2400">
                <a:solidFill>
                  <a:schemeClr val="dk1"/>
                </a:solidFill>
              </a:rPr>
              <a:t>(hashing itemsets into corresponding buckets)</a:t>
            </a:r>
            <a:br>
              <a:rPr lang="en-US" sz="2400"/>
            </a:br>
            <a:endParaRPr sz="2400"/>
          </a:p>
        </p:txBody>
      </p:sp>
      <p:sp>
        <p:nvSpPr>
          <p:cNvPr id="581" name="Google Shape;581;p6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582" name="Google Shape;582;p67"/>
          <p:cNvSpPr txBox="1"/>
          <p:nvPr/>
        </p:nvSpPr>
        <p:spPr>
          <a:xfrm>
            <a:off x="139900" y="1344300"/>
            <a:ext cx="8853900" cy="5288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A hash-based technique can be used </a:t>
            </a:r>
            <a:r>
              <a:rPr lang="en-US" sz="2100" b="0" i="0" u="none" strike="noStrike" cap="none">
                <a:solidFill>
                  <a:srgbClr val="FF0000"/>
                </a:solidFill>
                <a:latin typeface="Tahoma"/>
                <a:ea typeface="Tahoma"/>
                <a:cs typeface="Tahoma"/>
                <a:sym typeface="Tahoma"/>
              </a:rPr>
              <a:t>to reduce the size of the candidate k-itemsets,</a:t>
            </a:r>
            <a:r>
              <a:rPr lang="en-US" sz="2100" b="0" i="0" u="none" strike="noStrike" cap="none">
                <a:solidFill>
                  <a:schemeClr val="dk1"/>
                </a:solidFill>
                <a:latin typeface="Tahoma"/>
                <a:ea typeface="Tahoma"/>
                <a:cs typeface="Tahoma"/>
                <a:sym typeface="Tahoma"/>
              </a:rPr>
              <a:t> Ck, for k &gt; 1.</a:t>
            </a:r>
            <a:endParaRPr sz="21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chemeClr val="dk1"/>
                </a:solidFill>
                <a:latin typeface="Tahoma"/>
                <a:ea typeface="Tahoma"/>
                <a:cs typeface="Tahoma"/>
                <a:sym typeface="Tahoma"/>
              </a:rPr>
              <a:t>For example, when scanning each transaction in the database to generate the frequent 1-itemsets (L1), we can do following:</a:t>
            </a: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AutoNum type="arabicPeriod"/>
            </a:pPr>
            <a:r>
              <a:rPr lang="en-US" sz="2100" b="0" i="0" u="none" strike="noStrike" cap="none">
                <a:solidFill>
                  <a:schemeClr val="dk1"/>
                </a:solidFill>
                <a:latin typeface="Tahoma"/>
                <a:ea typeface="Tahoma"/>
                <a:cs typeface="Tahoma"/>
                <a:sym typeface="Tahoma"/>
              </a:rPr>
              <a:t>Generate all the 2-itemsets for each transaction, </a:t>
            </a: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AutoNum type="arabicPeriod"/>
            </a:pPr>
            <a:r>
              <a:rPr lang="en-US" sz="2100" b="0" i="0" u="none" strike="noStrike" cap="none">
                <a:solidFill>
                  <a:schemeClr val="dk1"/>
                </a:solidFill>
                <a:latin typeface="Tahoma"/>
                <a:ea typeface="Tahoma"/>
                <a:cs typeface="Tahoma"/>
                <a:sym typeface="Tahoma"/>
              </a:rPr>
              <a:t>Hash (i.e., map) them into the different buckets of a hash table structure, and</a:t>
            </a: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AutoNum type="arabicPeriod"/>
            </a:pPr>
            <a:r>
              <a:rPr lang="en-US" sz="2100" b="0" i="0" u="none" strike="noStrike" cap="none">
                <a:solidFill>
                  <a:schemeClr val="dk1"/>
                </a:solidFill>
                <a:latin typeface="Tahoma"/>
                <a:ea typeface="Tahoma"/>
                <a:cs typeface="Tahoma"/>
                <a:sym typeface="Tahoma"/>
              </a:rPr>
              <a:t>Increase the corresponding bucket counts. </a:t>
            </a:r>
            <a:endParaRPr sz="21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A 2-itemset with a corresponding bucket count in the hash table that is below the support threshold cannot be frequent and thus should</a:t>
            </a:r>
            <a:endParaRPr sz="21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a:solidFill>
                  <a:schemeClr val="dk1"/>
                </a:solidFill>
                <a:latin typeface="Tahoma"/>
                <a:ea typeface="Tahoma"/>
                <a:cs typeface="Tahoma"/>
                <a:sym typeface="Tahoma"/>
              </a:rPr>
              <a:t>be removed from the candidate set. Such a hash-based technique may substantially reduce the number of candidate k-itemsets examined (especially when k = 2).</a:t>
            </a:r>
            <a:endParaRPr sz="21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8"/>
          <p:cNvSpPr txBox="1">
            <a:spLocks noGrp="1"/>
          </p:cNvSpPr>
          <p:nvPr>
            <p:ph type="title"/>
          </p:nvPr>
        </p:nvSpPr>
        <p:spPr>
          <a:xfrm>
            <a:off x="381000" y="10668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 Hash Based Technique </a:t>
            </a:r>
            <a:br>
              <a:rPr lang="en-US"/>
            </a:br>
            <a:endParaRPr/>
          </a:p>
        </p:txBody>
      </p:sp>
      <p:sp>
        <p:nvSpPr>
          <p:cNvPr id="589" name="Google Shape;589;p6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pic>
        <p:nvPicPr>
          <p:cNvPr id="590" name="Google Shape;590;p68"/>
          <p:cNvPicPr preferRelativeResize="0"/>
          <p:nvPr/>
        </p:nvPicPr>
        <p:blipFill rotWithShape="1">
          <a:blip r:embed="rId3">
            <a:alphaModFix/>
          </a:blip>
          <a:srcRect/>
          <a:stretch/>
        </p:blipFill>
        <p:spPr>
          <a:xfrm>
            <a:off x="381000" y="1371600"/>
            <a:ext cx="8197472" cy="538247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9"/>
          <p:cNvSpPr txBox="1">
            <a:spLocks noGrp="1"/>
          </p:cNvSpPr>
          <p:nvPr>
            <p:ph type="title"/>
          </p:nvPr>
        </p:nvSpPr>
        <p:spPr>
          <a:xfrm>
            <a:off x="381000" y="10668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a:t>
            </a:r>
            <a:br>
              <a:rPr lang="en-US"/>
            </a:br>
            <a:endParaRPr/>
          </a:p>
        </p:txBody>
      </p:sp>
      <p:sp>
        <p:nvSpPr>
          <p:cNvPr id="597" name="Google Shape;597;p6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pic>
        <p:nvPicPr>
          <p:cNvPr id="598" name="Google Shape;598;p69"/>
          <p:cNvPicPr preferRelativeResize="0"/>
          <p:nvPr/>
        </p:nvPicPr>
        <p:blipFill rotWithShape="1">
          <a:blip r:embed="rId3">
            <a:alphaModFix/>
          </a:blip>
          <a:srcRect/>
          <a:stretch/>
        </p:blipFill>
        <p:spPr>
          <a:xfrm>
            <a:off x="381000" y="1366766"/>
            <a:ext cx="8305800" cy="4037747"/>
          </a:xfrm>
          <a:prstGeom prst="rect">
            <a:avLst/>
          </a:prstGeom>
          <a:noFill/>
          <a:ln>
            <a:noFill/>
          </a:ln>
        </p:spPr>
      </p:pic>
      <p:pic>
        <p:nvPicPr>
          <p:cNvPr id="599" name="Google Shape;599;p69"/>
          <p:cNvPicPr preferRelativeResize="0"/>
          <p:nvPr/>
        </p:nvPicPr>
        <p:blipFill rotWithShape="1">
          <a:blip r:embed="rId4">
            <a:alphaModFix/>
          </a:blip>
          <a:srcRect/>
          <a:stretch/>
        </p:blipFill>
        <p:spPr>
          <a:xfrm>
            <a:off x="380999" y="5404513"/>
            <a:ext cx="7916839" cy="11934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sp>
        <p:nvSpPr>
          <p:cNvPr id="605" name="Google Shape;605;p7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606" name="Google Shape;606;p70"/>
          <p:cNvSpPr txBox="1">
            <a:spLocks noGrp="1"/>
          </p:cNvSpPr>
          <p:nvPr>
            <p:ph type="body" idx="1"/>
          </p:nvPr>
        </p:nvSpPr>
        <p:spPr>
          <a:xfrm>
            <a:off x="764025" y="1371600"/>
            <a:ext cx="79227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a:t>While scanning each transaction in the dataset to get support count for each of 1-itemset ,generate 2-itemsets for each transaction, Map each of candidate 2-itemset using hash function to a bucket.</a:t>
            </a:r>
            <a:endParaRPr/>
          </a:p>
          <a:p>
            <a:pPr marL="0" lvl="0" indent="0" algn="l" rtl="0">
              <a:lnSpc>
                <a:spcPct val="100000"/>
              </a:lnSpc>
              <a:spcBef>
                <a:spcPts val="560"/>
              </a:spcBef>
              <a:spcAft>
                <a:spcPts val="0"/>
              </a:spcAft>
              <a:buSzPts val="1680"/>
              <a:buNone/>
            </a:pPr>
            <a:r>
              <a:rPr lang="en-US"/>
              <a:t>Increment bucket count each time you add an itemset in it.</a:t>
            </a:r>
            <a:endParaRPr/>
          </a:p>
          <a:p>
            <a:pPr marL="0" lvl="0" indent="0" algn="l" rtl="0">
              <a:lnSpc>
                <a:spcPct val="100000"/>
              </a:lnSpc>
              <a:spcBef>
                <a:spcPts val="560"/>
              </a:spcBef>
              <a:spcAft>
                <a:spcPts val="0"/>
              </a:spcAft>
              <a:buSzPts val="1680"/>
              <a:buNone/>
            </a:pPr>
            <a:r>
              <a:rPr lang="en-US"/>
              <a:t>Finally the itemsets with bucket count &lt; min_suport threshold can not be frequent.</a:t>
            </a:r>
            <a:endParaRPr/>
          </a:p>
          <a:p>
            <a:pPr marL="0" lvl="0" indent="0" algn="l" rtl="0">
              <a:lnSpc>
                <a:spcPct val="100000"/>
              </a:lnSpc>
              <a:spcBef>
                <a:spcPts val="560"/>
              </a:spcBef>
              <a:spcAft>
                <a:spcPts val="0"/>
              </a:spcAft>
              <a:buSzPts val="1680"/>
              <a:buNone/>
            </a:pPr>
            <a:endParaRPr/>
          </a:p>
        </p:txBody>
      </p:sp>
      <p:sp>
        <p:nvSpPr>
          <p:cNvPr id="607" name="Google Shape;607;p7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1"/>
          <p:cNvSpPr txBox="1">
            <a:spLocks noGrp="1"/>
          </p:cNvSpPr>
          <p:nvPr>
            <p:ph type="title"/>
          </p:nvPr>
        </p:nvSpPr>
        <p:spPr>
          <a:xfrm>
            <a:off x="-81875" y="1172575"/>
            <a:ext cx="9225900" cy="609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SzPts val="1400"/>
              <a:buNone/>
            </a:pPr>
            <a:r>
              <a:rPr lang="en-US" sz="2800"/>
              <a:t>Improving Efficiency of Apriori Algorithm: Transaction Reduction (reducing the number of transactions scanned in future iterations)</a:t>
            </a:r>
            <a:br>
              <a:rPr lang="en-US" sz="2800"/>
            </a:br>
            <a:endParaRPr sz="2800"/>
          </a:p>
        </p:txBody>
      </p:sp>
      <p:sp>
        <p:nvSpPr>
          <p:cNvPr id="613" name="Google Shape;613;p7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pic>
        <p:nvPicPr>
          <p:cNvPr id="614" name="Google Shape;614;p71"/>
          <p:cNvPicPr preferRelativeResize="0"/>
          <p:nvPr/>
        </p:nvPicPr>
        <p:blipFill rotWithShape="1">
          <a:blip r:embed="rId3">
            <a:alphaModFix/>
          </a:blip>
          <a:srcRect/>
          <a:stretch/>
        </p:blipFill>
        <p:spPr>
          <a:xfrm>
            <a:off x="381000" y="1380272"/>
            <a:ext cx="8571931" cy="547772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2"/>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 Transaction Reduction</a:t>
            </a:r>
            <a:br>
              <a:rPr lang="en-US"/>
            </a:br>
            <a:endParaRPr/>
          </a:p>
        </p:txBody>
      </p:sp>
      <p:sp>
        <p:nvSpPr>
          <p:cNvPr id="620" name="Google Shape;620;p7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pic>
        <p:nvPicPr>
          <p:cNvPr id="621" name="Google Shape;621;p72"/>
          <p:cNvPicPr preferRelativeResize="0"/>
          <p:nvPr/>
        </p:nvPicPr>
        <p:blipFill rotWithShape="1">
          <a:blip r:embed="rId3">
            <a:alphaModFix/>
          </a:blip>
          <a:srcRect/>
          <a:stretch/>
        </p:blipFill>
        <p:spPr>
          <a:xfrm>
            <a:off x="381000" y="1487606"/>
            <a:ext cx="8305799" cy="4776716"/>
          </a:xfrm>
          <a:prstGeom prst="rect">
            <a:avLst/>
          </a:prstGeom>
          <a:noFill/>
          <a:ln>
            <a:noFill/>
          </a:ln>
        </p:spPr>
      </p:pic>
      <p:sp>
        <p:nvSpPr>
          <p:cNvPr id="622" name="Google Shape;622;p72"/>
          <p:cNvSpPr txBox="1"/>
          <p:nvPr/>
        </p:nvSpPr>
        <p:spPr>
          <a:xfrm>
            <a:off x="262575" y="6348275"/>
            <a:ext cx="8232600" cy="509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ahoma"/>
                <a:ea typeface="Tahoma"/>
                <a:cs typeface="Tahoma"/>
                <a:sym typeface="Tahoma"/>
              </a:rPr>
              <a:t>This method reduces no of</a:t>
            </a:r>
            <a:r>
              <a:rPr lang="en-US" sz="1500" b="1" i="0" u="none" strike="noStrike" cap="none">
                <a:solidFill>
                  <a:srgbClr val="FF0000"/>
                </a:solidFill>
                <a:latin typeface="Tahoma"/>
                <a:ea typeface="Tahoma"/>
                <a:cs typeface="Tahoma"/>
                <a:sym typeface="Tahoma"/>
              </a:rPr>
              <a:t> transaction</a:t>
            </a:r>
            <a:r>
              <a:rPr lang="en-US" sz="1400" b="0" i="0" u="none" strike="noStrike" cap="none">
                <a:solidFill>
                  <a:srgbClr val="000000"/>
                </a:solidFill>
                <a:latin typeface="Tahoma"/>
                <a:ea typeface="Tahoma"/>
                <a:cs typeface="Tahoma"/>
                <a:sym typeface="Tahoma"/>
              </a:rPr>
              <a:t> scans.</a:t>
            </a:r>
            <a:endParaRPr sz="1400" b="0" i="0" u="none" strike="noStrike" cap="none">
              <a:solidFill>
                <a:srgbClr val="000000"/>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Support and confidence</a:t>
            </a:r>
            <a:endParaRPr/>
          </a:p>
        </p:txBody>
      </p:sp>
      <p:sp>
        <p:nvSpPr>
          <p:cNvPr id="143" name="Google Shape;143;p1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144" name="Google Shape;144;p19"/>
          <p:cNvPicPr preferRelativeResize="0"/>
          <p:nvPr/>
        </p:nvPicPr>
        <p:blipFill rotWithShape="1">
          <a:blip r:embed="rId3">
            <a:alphaModFix/>
          </a:blip>
          <a:srcRect/>
          <a:stretch/>
        </p:blipFill>
        <p:spPr>
          <a:xfrm>
            <a:off x="381000" y="1251125"/>
            <a:ext cx="8305799" cy="4507425"/>
          </a:xfrm>
          <a:prstGeom prst="rect">
            <a:avLst/>
          </a:prstGeom>
          <a:noFill/>
          <a:ln>
            <a:noFill/>
          </a:ln>
        </p:spPr>
      </p:pic>
      <p:pic>
        <p:nvPicPr>
          <p:cNvPr id="145" name="Google Shape;145;p19"/>
          <p:cNvPicPr preferRelativeResize="0"/>
          <p:nvPr/>
        </p:nvPicPr>
        <p:blipFill rotWithShape="1">
          <a:blip r:embed="rId4">
            <a:alphaModFix/>
          </a:blip>
          <a:srcRect/>
          <a:stretch/>
        </p:blipFill>
        <p:spPr>
          <a:xfrm>
            <a:off x="381000" y="5733415"/>
            <a:ext cx="4950460" cy="607695"/>
          </a:xfrm>
          <a:prstGeom prst="rect">
            <a:avLst/>
          </a:prstGeom>
          <a:noFill/>
          <a:ln>
            <a:noFill/>
          </a:ln>
        </p:spPr>
      </p:pic>
      <p:sp>
        <p:nvSpPr>
          <p:cNvPr id="146" name="Google Shape;146;p19"/>
          <p:cNvSpPr txBox="1"/>
          <p:nvPr/>
        </p:nvSpPr>
        <p:spPr>
          <a:xfrm>
            <a:off x="265090" y="6284587"/>
            <a:ext cx="9143999" cy="5822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Rules that satisfy both a minimum support threshold (</a:t>
            </a:r>
            <a:r>
              <a:rPr lang="en-US" sz="1600" b="0" i="1" u="none" strike="noStrike" cap="none">
                <a:solidFill>
                  <a:srgbClr val="000000"/>
                </a:solidFill>
                <a:latin typeface="Arial"/>
                <a:ea typeface="Arial"/>
                <a:cs typeface="Arial"/>
                <a:sym typeface="Arial"/>
              </a:rPr>
              <a:t>min sup</a:t>
            </a:r>
            <a:r>
              <a:rPr lang="en-US" sz="1600" b="0" i="0" u="none" strike="noStrike" cap="none">
                <a:solidFill>
                  <a:srgbClr val="000000"/>
                </a:solidFill>
                <a:latin typeface="Arial"/>
                <a:ea typeface="Arial"/>
                <a:cs typeface="Arial"/>
                <a:sym typeface="Arial"/>
              </a:rPr>
              <a:t>) and a minimum confidence threshold (</a:t>
            </a:r>
            <a:r>
              <a:rPr lang="en-US" sz="1600" b="0" i="1" u="none" strike="noStrike" cap="none">
                <a:solidFill>
                  <a:srgbClr val="000000"/>
                </a:solidFill>
                <a:latin typeface="Arial"/>
                <a:ea typeface="Arial"/>
                <a:cs typeface="Arial"/>
                <a:sym typeface="Arial"/>
              </a:rPr>
              <a:t>min conf </a:t>
            </a:r>
            <a:r>
              <a:rPr lang="en-US" sz="1600" b="0" i="0" u="none" strike="noStrike" cap="none">
                <a:solidFill>
                  <a:srgbClr val="000000"/>
                </a:solidFill>
                <a:latin typeface="Arial"/>
                <a:ea typeface="Arial"/>
                <a:cs typeface="Arial"/>
                <a:sym typeface="Arial"/>
              </a:rPr>
              <a:t>) are called </a:t>
            </a:r>
            <a:r>
              <a:rPr lang="en-US" sz="1600" b="1" i="0" u="none" strike="noStrike" cap="none">
                <a:solidFill>
                  <a:srgbClr val="000000"/>
                </a:solidFill>
                <a:latin typeface="Arial"/>
                <a:ea typeface="Arial"/>
                <a:cs typeface="Arial"/>
                <a:sym typeface="Arial"/>
              </a:rPr>
              <a:t>strong</a:t>
            </a:r>
            <a:r>
              <a:rPr lang="en-US" sz="1600" b="0"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3ECB4C7-2379-F63B-7FF4-634EA08EC22D}"/>
                  </a:ext>
                </a:extLst>
              </p14:cNvPr>
              <p14:cNvContentPartPr/>
              <p14:nvPr/>
            </p14:nvContentPartPr>
            <p14:xfrm>
              <a:off x="4279320" y="1718280"/>
              <a:ext cx="590400" cy="56520"/>
            </p14:xfrm>
          </p:contentPart>
        </mc:Choice>
        <mc:Fallback xmlns="">
          <p:pic>
            <p:nvPicPr>
              <p:cNvPr id="2" name="Ink 1">
                <a:extLst>
                  <a:ext uri="{FF2B5EF4-FFF2-40B4-BE49-F238E27FC236}">
                    <a16:creationId xmlns:a16="http://schemas.microsoft.com/office/drawing/2014/main" id="{E3ECB4C7-2379-F63B-7FF4-634EA08EC22D}"/>
                  </a:ext>
                </a:extLst>
              </p:cNvPr>
              <p:cNvPicPr/>
              <p:nvPr/>
            </p:nvPicPr>
            <p:blipFill>
              <a:blip r:embed="rId6"/>
              <a:stretch>
                <a:fillRect/>
              </a:stretch>
            </p:blipFill>
            <p:spPr>
              <a:xfrm>
                <a:off x="4225320" y="1610280"/>
                <a:ext cx="698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0FBA08A-2126-465C-46E0-AC16F6F657AD}"/>
                  </a:ext>
                </a:extLst>
              </p14:cNvPr>
              <p14:cNvContentPartPr/>
              <p14:nvPr/>
            </p14:nvContentPartPr>
            <p14:xfrm>
              <a:off x="511920" y="1416960"/>
              <a:ext cx="1888920" cy="56160"/>
            </p14:xfrm>
          </p:contentPart>
        </mc:Choice>
        <mc:Fallback xmlns="">
          <p:pic>
            <p:nvPicPr>
              <p:cNvPr id="3" name="Ink 2">
                <a:extLst>
                  <a:ext uri="{FF2B5EF4-FFF2-40B4-BE49-F238E27FC236}">
                    <a16:creationId xmlns:a16="http://schemas.microsoft.com/office/drawing/2014/main" id="{90FBA08A-2126-465C-46E0-AC16F6F657AD}"/>
                  </a:ext>
                </a:extLst>
              </p:cNvPr>
              <p:cNvPicPr/>
              <p:nvPr/>
            </p:nvPicPr>
            <p:blipFill>
              <a:blip r:embed="rId8"/>
              <a:stretch>
                <a:fillRect/>
              </a:stretch>
            </p:blipFill>
            <p:spPr>
              <a:xfrm>
                <a:off x="458280" y="1309320"/>
                <a:ext cx="19965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56BC4C9-9DD0-8AB8-9060-99E01F3B9090}"/>
                  </a:ext>
                </a:extLst>
              </p14:cNvPr>
              <p14:cNvContentPartPr/>
              <p14:nvPr/>
            </p14:nvContentPartPr>
            <p14:xfrm>
              <a:off x="1087920" y="2062440"/>
              <a:ext cx="1961640" cy="68760"/>
            </p14:xfrm>
          </p:contentPart>
        </mc:Choice>
        <mc:Fallback xmlns="">
          <p:pic>
            <p:nvPicPr>
              <p:cNvPr id="4" name="Ink 3">
                <a:extLst>
                  <a:ext uri="{FF2B5EF4-FFF2-40B4-BE49-F238E27FC236}">
                    <a16:creationId xmlns:a16="http://schemas.microsoft.com/office/drawing/2014/main" id="{256BC4C9-9DD0-8AB8-9060-99E01F3B9090}"/>
                  </a:ext>
                </a:extLst>
              </p:cNvPr>
              <p:cNvPicPr/>
              <p:nvPr/>
            </p:nvPicPr>
            <p:blipFill>
              <a:blip r:embed="rId10"/>
              <a:stretch>
                <a:fillRect/>
              </a:stretch>
            </p:blipFill>
            <p:spPr>
              <a:xfrm>
                <a:off x="1033920" y="1954440"/>
                <a:ext cx="2069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ED99800-CC54-F174-789F-10D2A3A4557B}"/>
                  </a:ext>
                </a:extLst>
              </p14:cNvPr>
              <p14:cNvContentPartPr/>
              <p14:nvPr/>
            </p14:nvContentPartPr>
            <p14:xfrm>
              <a:off x="521280" y="2806920"/>
              <a:ext cx="1179360" cy="101880"/>
            </p14:xfrm>
          </p:contentPart>
        </mc:Choice>
        <mc:Fallback xmlns="">
          <p:pic>
            <p:nvPicPr>
              <p:cNvPr id="5" name="Ink 4">
                <a:extLst>
                  <a:ext uri="{FF2B5EF4-FFF2-40B4-BE49-F238E27FC236}">
                    <a16:creationId xmlns:a16="http://schemas.microsoft.com/office/drawing/2014/main" id="{AED99800-CC54-F174-789F-10D2A3A4557B}"/>
                  </a:ext>
                </a:extLst>
              </p:cNvPr>
              <p:cNvPicPr/>
              <p:nvPr/>
            </p:nvPicPr>
            <p:blipFill>
              <a:blip r:embed="rId12"/>
              <a:stretch>
                <a:fillRect/>
              </a:stretch>
            </p:blipFill>
            <p:spPr>
              <a:xfrm>
                <a:off x="467280" y="2699280"/>
                <a:ext cx="1287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9FD5A00D-F3BF-5EBA-A8A9-E5CA46F44DD5}"/>
                  </a:ext>
                </a:extLst>
              </p14:cNvPr>
              <p14:cNvContentPartPr/>
              <p14:nvPr/>
            </p14:nvContentPartPr>
            <p14:xfrm>
              <a:off x="630720" y="3181680"/>
              <a:ext cx="1532160" cy="77040"/>
            </p14:xfrm>
          </p:contentPart>
        </mc:Choice>
        <mc:Fallback xmlns="">
          <p:pic>
            <p:nvPicPr>
              <p:cNvPr id="6" name="Ink 5">
                <a:extLst>
                  <a:ext uri="{FF2B5EF4-FFF2-40B4-BE49-F238E27FC236}">
                    <a16:creationId xmlns:a16="http://schemas.microsoft.com/office/drawing/2014/main" id="{9FD5A00D-F3BF-5EBA-A8A9-E5CA46F44DD5}"/>
                  </a:ext>
                </a:extLst>
              </p:cNvPr>
              <p:cNvPicPr/>
              <p:nvPr/>
            </p:nvPicPr>
            <p:blipFill>
              <a:blip r:embed="rId14"/>
              <a:stretch>
                <a:fillRect/>
              </a:stretch>
            </p:blipFill>
            <p:spPr>
              <a:xfrm>
                <a:off x="576720" y="3074040"/>
                <a:ext cx="16398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705F4D5C-7696-C527-6EBD-EBD91276332F}"/>
                  </a:ext>
                </a:extLst>
              </p14:cNvPr>
              <p14:cNvContentPartPr/>
              <p14:nvPr/>
            </p14:nvContentPartPr>
            <p14:xfrm>
              <a:off x="5312520" y="3145320"/>
              <a:ext cx="1170720" cy="19800"/>
            </p14:xfrm>
          </p:contentPart>
        </mc:Choice>
        <mc:Fallback xmlns="">
          <p:pic>
            <p:nvPicPr>
              <p:cNvPr id="7" name="Ink 6">
                <a:extLst>
                  <a:ext uri="{FF2B5EF4-FFF2-40B4-BE49-F238E27FC236}">
                    <a16:creationId xmlns:a16="http://schemas.microsoft.com/office/drawing/2014/main" id="{705F4D5C-7696-C527-6EBD-EBD91276332F}"/>
                  </a:ext>
                </a:extLst>
              </p:cNvPr>
              <p:cNvPicPr/>
              <p:nvPr/>
            </p:nvPicPr>
            <p:blipFill>
              <a:blip r:embed="rId16"/>
              <a:stretch>
                <a:fillRect/>
              </a:stretch>
            </p:blipFill>
            <p:spPr>
              <a:xfrm>
                <a:off x="5258520" y="3037680"/>
                <a:ext cx="1278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53015A35-E8DA-E6B0-8DA7-F06F12E23B68}"/>
                  </a:ext>
                </a:extLst>
              </p14:cNvPr>
              <p14:cNvContentPartPr/>
              <p14:nvPr/>
            </p14:nvContentPartPr>
            <p14:xfrm>
              <a:off x="594360" y="3565800"/>
              <a:ext cx="1281960" cy="9720"/>
            </p14:xfrm>
          </p:contentPart>
        </mc:Choice>
        <mc:Fallback xmlns="">
          <p:pic>
            <p:nvPicPr>
              <p:cNvPr id="8" name="Ink 7">
                <a:extLst>
                  <a:ext uri="{FF2B5EF4-FFF2-40B4-BE49-F238E27FC236}">
                    <a16:creationId xmlns:a16="http://schemas.microsoft.com/office/drawing/2014/main" id="{53015A35-E8DA-E6B0-8DA7-F06F12E23B68}"/>
                  </a:ext>
                </a:extLst>
              </p:cNvPr>
              <p:cNvPicPr/>
              <p:nvPr/>
            </p:nvPicPr>
            <p:blipFill>
              <a:blip r:embed="rId18"/>
              <a:stretch>
                <a:fillRect/>
              </a:stretch>
            </p:blipFill>
            <p:spPr>
              <a:xfrm>
                <a:off x="540720" y="3457800"/>
                <a:ext cx="1389600" cy="22536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27"/>
        <p:cNvGrpSpPr/>
        <p:nvPr/>
      </p:nvGrpSpPr>
      <p:grpSpPr>
        <a:xfrm>
          <a:off x="0" y="0"/>
          <a:ext cx="0" cy="0"/>
          <a:chOff x="0" y="0"/>
          <a:chExt cx="0" cy="0"/>
        </a:xfrm>
      </p:grpSpPr>
      <p:sp>
        <p:nvSpPr>
          <p:cNvPr id="628" name="Google Shape;628;p7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629" name="Google Shape;629;p73"/>
          <p:cNvSpPr txBox="1">
            <a:spLocks noGrp="1"/>
          </p:cNvSpPr>
          <p:nvPr>
            <p:ph type="body" idx="1"/>
          </p:nvPr>
        </p:nvSpPr>
        <p:spPr>
          <a:xfrm>
            <a:off x="381000" y="1371600"/>
            <a:ext cx="84834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sz="2400"/>
              <a:t>sum of each row and column should be &gt;= min _supp.</a:t>
            </a:r>
            <a:endParaRPr sz="2400"/>
          </a:p>
          <a:p>
            <a:pPr marL="0" lvl="0" indent="0" algn="l" rtl="0">
              <a:lnSpc>
                <a:spcPct val="100000"/>
              </a:lnSpc>
              <a:spcBef>
                <a:spcPts val="560"/>
              </a:spcBef>
              <a:spcAft>
                <a:spcPts val="0"/>
              </a:spcAft>
              <a:buSzPts val="1680"/>
              <a:buNone/>
            </a:pPr>
            <a:r>
              <a:rPr lang="en-US" sz="2400"/>
              <a:t>If &lt; min_supp, then remove that row or column.</a:t>
            </a:r>
            <a:endParaRPr sz="2400"/>
          </a:p>
          <a:p>
            <a:pPr marL="0" lvl="0" indent="0" algn="l" rtl="0">
              <a:lnSpc>
                <a:spcPct val="100000"/>
              </a:lnSpc>
              <a:spcBef>
                <a:spcPts val="560"/>
              </a:spcBef>
              <a:spcAft>
                <a:spcPts val="0"/>
              </a:spcAft>
              <a:buSzPts val="1680"/>
              <a:buNone/>
            </a:pPr>
            <a:endParaRPr sz="2400"/>
          </a:p>
        </p:txBody>
      </p:sp>
      <p:sp>
        <p:nvSpPr>
          <p:cNvPr id="630" name="Google Shape;630;p7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74"/>
          <p:cNvSpPr txBox="1">
            <a:spLocks noGrp="1"/>
          </p:cNvSpPr>
          <p:nvPr>
            <p:ph type="title"/>
          </p:nvPr>
        </p:nvSpPr>
        <p:spPr>
          <a:xfrm>
            <a:off x="381000" y="7153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400"/>
              <a:t>Improving Efficiency of Apriori Algorithm: Partitioning (partitioning the data to find candidate itemsets)</a:t>
            </a:r>
            <a:br>
              <a:rPr lang="en-US" sz="2400"/>
            </a:br>
            <a:endParaRPr sz="2400"/>
          </a:p>
        </p:txBody>
      </p:sp>
      <p:sp>
        <p:nvSpPr>
          <p:cNvPr id="636" name="Google Shape;636;p7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637" name="Google Shape;637;p74"/>
          <p:cNvSpPr txBox="1"/>
          <p:nvPr/>
        </p:nvSpPr>
        <p:spPr>
          <a:xfrm>
            <a:off x="0" y="1152100"/>
            <a:ext cx="9249900" cy="50202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A partitioning technique can be used that requires just two database scans to mine the frequent itemsets.</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 It consists of two phases. In phase I, the algorithm divides the transactions of dataset D into n non-overlapping partitions. </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If the minimum relative support threshold for transactions in D is   min_ sup, then the minimum support count for a partition is </a:t>
            </a:r>
            <a:endParaRPr sz="1900" b="0" i="0" u="none" strike="noStrike" cap="none">
              <a:solidFill>
                <a:schemeClr val="dk1"/>
              </a:solidFill>
              <a:latin typeface="Tahoma"/>
              <a:ea typeface="Tahoma"/>
              <a:cs typeface="Tahoma"/>
              <a:sym typeface="Tahoma"/>
            </a:endParaRPr>
          </a:p>
          <a:p>
            <a:pPr marL="4572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FF0000"/>
                </a:solidFill>
                <a:latin typeface="Tahoma"/>
                <a:ea typeface="Tahoma"/>
                <a:cs typeface="Tahoma"/>
                <a:sym typeface="Tahoma"/>
              </a:rPr>
              <a:t>min_sup </a:t>
            </a:r>
            <a:r>
              <a:rPr lang="en-US" sz="1900" b="0" i="0" u="none" strike="noStrike" cap="none">
                <a:solidFill>
                  <a:schemeClr val="dk1"/>
                </a:solidFill>
                <a:latin typeface="Tahoma"/>
                <a:ea typeface="Tahoma"/>
                <a:cs typeface="Tahoma"/>
                <a:sym typeface="Tahoma"/>
              </a:rPr>
              <a:t>x</a:t>
            </a:r>
            <a:r>
              <a:rPr lang="en-US" sz="1900" b="0" i="0" u="none" strike="noStrike" cap="none">
                <a:solidFill>
                  <a:srgbClr val="FF0000"/>
                </a:solidFill>
                <a:latin typeface="Tahoma"/>
                <a:ea typeface="Tahoma"/>
                <a:cs typeface="Tahoma"/>
                <a:sym typeface="Tahoma"/>
              </a:rPr>
              <a:t> the number of transactions in that partition.</a:t>
            </a:r>
            <a:endParaRPr sz="1900" b="0" i="0" u="none" strike="noStrike" cap="none">
              <a:solidFill>
                <a:srgbClr val="FF0000"/>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For each partition, all the local frequent itemsets (i.e., the itemsets frequent within the partition) are found.</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 A local frequent itemset may or may not be frequent with respect to the entire database, D. However, any itemset that is potentially frequent with respect to D must occur as a frequent itemset in at least one of the partitions. Therefore, all local frequent itemsets are candidate itemsets with respect to D. </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The collection of frequent itemsets from all partitions forms the global candidate itemsets with respect to D. </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In phase II,a second scan of D is conducted in which the actual support of each candidate is assessed to determine the global frequent itemsets. </a:t>
            </a:r>
            <a:endParaRPr sz="1900" b="0" i="0" u="none" strike="noStrike" cap="none">
              <a:solidFill>
                <a:schemeClr val="dk1"/>
              </a:solidFill>
              <a:latin typeface="Tahoma"/>
              <a:ea typeface="Tahoma"/>
              <a:cs typeface="Tahoma"/>
              <a:sym typeface="Tahoma"/>
            </a:endParaRPr>
          </a:p>
          <a:p>
            <a:pPr marL="457200" marR="0" lvl="0" indent="-349250" algn="l" rtl="0">
              <a:lnSpc>
                <a:spcPct val="100000"/>
              </a:lnSpc>
              <a:spcBef>
                <a:spcPts val="0"/>
              </a:spcBef>
              <a:spcAft>
                <a:spcPts val="0"/>
              </a:spcAft>
              <a:buClr>
                <a:schemeClr val="dk1"/>
              </a:buClr>
              <a:buSzPts val="1900"/>
              <a:buFont typeface="Tahoma"/>
              <a:buChar char="●"/>
            </a:pPr>
            <a:r>
              <a:rPr lang="en-US" sz="1900" b="0" i="0" u="none" strike="noStrike" cap="none">
                <a:solidFill>
                  <a:schemeClr val="dk1"/>
                </a:solidFill>
                <a:latin typeface="Tahoma"/>
                <a:ea typeface="Tahoma"/>
                <a:cs typeface="Tahoma"/>
                <a:sym typeface="Tahoma"/>
              </a:rPr>
              <a:t>Partition size and the number of partitions are set so that each partition can fit into main memory and therefore be read only once in each phase.</a:t>
            </a:r>
            <a:endParaRPr sz="1900" b="0" i="0" u="none" strike="noStrike" cap="none">
              <a:solidFill>
                <a:schemeClr val="dk1"/>
              </a:solidFill>
              <a:latin typeface="Tahoma"/>
              <a:ea typeface="Tahoma"/>
              <a:cs typeface="Tahoma"/>
              <a:sym typeface="Tahoma"/>
            </a:endParaRPr>
          </a:p>
          <a:p>
            <a:pPr marL="91440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Tahoma"/>
              <a:ea typeface="Tahoma"/>
              <a:cs typeface="Tahoma"/>
              <a:sym typeface="Tahom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641"/>
        <p:cNvGrpSpPr/>
        <p:nvPr/>
      </p:nvGrpSpPr>
      <p:grpSpPr>
        <a:xfrm>
          <a:off x="0" y="0"/>
          <a:ext cx="0" cy="0"/>
          <a:chOff x="0" y="0"/>
          <a:chExt cx="0" cy="0"/>
        </a:xfrm>
      </p:grpSpPr>
      <p:sp>
        <p:nvSpPr>
          <p:cNvPr id="642" name="Google Shape;642;p75"/>
          <p:cNvSpPr txBox="1">
            <a:spLocks noGrp="1"/>
          </p:cNvSpPr>
          <p:nvPr>
            <p:ph type="title"/>
          </p:nvPr>
        </p:nvSpPr>
        <p:spPr>
          <a:xfrm>
            <a:off x="381000" y="7153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400"/>
              <a:t>Improving Efficiency of Apriori Algorithm: Partitioning (partitioning the data to find candidate itemsets)</a:t>
            </a:r>
            <a:br>
              <a:rPr lang="en-US" sz="2400"/>
            </a:br>
            <a:endParaRPr sz="2400"/>
          </a:p>
        </p:txBody>
      </p:sp>
      <p:sp>
        <p:nvSpPr>
          <p:cNvPr id="643" name="Google Shape;643;p7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pic>
        <p:nvPicPr>
          <p:cNvPr id="644" name="Google Shape;644;p75"/>
          <p:cNvPicPr preferRelativeResize="0"/>
          <p:nvPr/>
        </p:nvPicPr>
        <p:blipFill rotWithShape="1">
          <a:blip r:embed="rId3">
            <a:alphaModFix/>
          </a:blip>
          <a:srcRect/>
          <a:stretch/>
        </p:blipFill>
        <p:spPr>
          <a:xfrm>
            <a:off x="152400" y="1477375"/>
            <a:ext cx="8602649" cy="4500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6"/>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a:t>
            </a:r>
            <a:br>
              <a:rPr lang="en-US"/>
            </a:br>
            <a:endParaRPr/>
          </a:p>
        </p:txBody>
      </p:sp>
      <p:sp>
        <p:nvSpPr>
          <p:cNvPr id="650" name="Google Shape;650;p7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pic>
        <p:nvPicPr>
          <p:cNvPr id="651" name="Google Shape;651;p76"/>
          <p:cNvPicPr preferRelativeResize="0"/>
          <p:nvPr/>
        </p:nvPicPr>
        <p:blipFill rotWithShape="1">
          <a:blip r:embed="rId3">
            <a:alphaModFix/>
          </a:blip>
          <a:srcRect/>
          <a:stretch/>
        </p:blipFill>
        <p:spPr>
          <a:xfrm>
            <a:off x="491319" y="1477370"/>
            <a:ext cx="8195481" cy="538063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7"/>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 Partitioning</a:t>
            </a:r>
            <a:br>
              <a:rPr lang="en-US"/>
            </a:br>
            <a:endParaRPr/>
          </a:p>
        </p:txBody>
      </p:sp>
      <p:sp>
        <p:nvSpPr>
          <p:cNvPr id="657" name="Google Shape;657;p7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pic>
        <p:nvPicPr>
          <p:cNvPr id="658" name="Google Shape;658;p77"/>
          <p:cNvPicPr preferRelativeResize="0"/>
          <p:nvPr/>
        </p:nvPicPr>
        <p:blipFill rotWithShape="1">
          <a:blip r:embed="rId3">
            <a:alphaModFix/>
          </a:blip>
          <a:srcRect/>
          <a:stretch/>
        </p:blipFill>
        <p:spPr>
          <a:xfrm>
            <a:off x="381001" y="1885950"/>
            <a:ext cx="8503692" cy="471956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63"/>
        <p:cNvGrpSpPr/>
        <p:nvPr/>
      </p:nvGrpSpPr>
      <p:grpSpPr>
        <a:xfrm>
          <a:off x="0" y="0"/>
          <a:ext cx="0" cy="0"/>
          <a:chOff x="0" y="0"/>
          <a:chExt cx="0" cy="0"/>
        </a:xfrm>
      </p:grpSpPr>
      <p:sp>
        <p:nvSpPr>
          <p:cNvPr id="664" name="Google Shape;664;p7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665" name="Google Shape;665;p78"/>
          <p:cNvSpPr txBox="1">
            <a:spLocks noGrp="1"/>
          </p:cNvSpPr>
          <p:nvPr>
            <p:ph type="body" idx="1"/>
          </p:nvPr>
        </p:nvSpPr>
        <p:spPr>
          <a:xfrm>
            <a:off x="381000" y="1371600"/>
            <a:ext cx="86475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sz="2500"/>
              <a:t>2 phases:</a:t>
            </a:r>
            <a:endParaRPr sz="2500"/>
          </a:p>
          <a:p>
            <a:pPr marL="0" lvl="0" indent="0" algn="l" rtl="0">
              <a:lnSpc>
                <a:spcPct val="100000"/>
              </a:lnSpc>
              <a:spcBef>
                <a:spcPts val="560"/>
              </a:spcBef>
              <a:spcAft>
                <a:spcPts val="0"/>
              </a:spcAft>
              <a:buSzPts val="1680"/>
              <a:buNone/>
            </a:pPr>
            <a:r>
              <a:rPr lang="en-US" sz="2500"/>
              <a:t>Phase 1: </a:t>
            </a:r>
            <a:endParaRPr sz="2500"/>
          </a:p>
          <a:p>
            <a:pPr marL="457200" lvl="0" indent="-387350" algn="l" rtl="0">
              <a:lnSpc>
                <a:spcPct val="100000"/>
              </a:lnSpc>
              <a:spcBef>
                <a:spcPts val="560"/>
              </a:spcBef>
              <a:spcAft>
                <a:spcPts val="0"/>
              </a:spcAft>
              <a:buSzPts val="2500"/>
              <a:buChar char="■"/>
            </a:pPr>
            <a:r>
              <a:rPr lang="en-US" sz="2500"/>
              <a:t>Partition the dataset into n non overlapping partitions.</a:t>
            </a:r>
            <a:endParaRPr sz="2500"/>
          </a:p>
          <a:p>
            <a:pPr marL="457200" lvl="0" indent="-387350" algn="l" rtl="0">
              <a:lnSpc>
                <a:spcPct val="100000"/>
              </a:lnSpc>
              <a:spcBef>
                <a:spcPts val="0"/>
              </a:spcBef>
              <a:spcAft>
                <a:spcPts val="0"/>
              </a:spcAft>
              <a:buSzPts val="2500"/>
              <a:buChar char="■"/>
            </a:pPr>
            <a:r>
              <a:rPr lang="en-US" sz="2500"/>
              <a:t>For each partition consider all possible itemsets .</a:t>
            </a:r>
            <a:endParaRPr sz="2500"/>
          </a:p>
          <a:p>
            <a:pPr marL="457200" lvl="0" indent="-387350" algn="l" rtl="0">
              <a:lnSpc>
                <a:spcPct val="100000"/>
              </a:lnSpc>
              <a:spcBef>
                <a:spcPts val="0"/>
              </a:spcBef>
              <a:spcAft>
                <a:spcPts val="0"/>
              </a:spcAft>
              <a:buSzPts val="2500"/>
              <a:buChar char="■"/>
            </a:pPr>
            <a:r>
              <a:rPr lang="en-US" sz="2500"/>
              <a:t>During first scan of the dataset,find count for each itemsets (1,2,3….) in each partition.</a:t>
            </a:r>
            <a:endParaRPr sz="2500"/>
          </a:p>
          <a:p>
            <a:pPr marL="457200" lvl="0" indent="-387350" algn="l" rtl="0">
              <a:lnSpc>
                <a:spcPct val="100000"/>
              </a:lnSpc>
              <a:spcBef>
                <a:spcPts val="0"/>
              </a:spcBef>
              <a:spcAft>
                <a:spcPts val="0"/>
              </a:spcAft>
              <a:buSzPts val="2500"/>
              <a:buChar char="■"/>
            </a:pPr>
            <a:r>
              <a:rPr lang="en-US" sz="2500"/>
              <a:t>Then take union of itemsets in each partition to get candidate set for phase 2. </a:t>
            </a:r>
            <a:endParaRPr sz="2500"/>
          </a:p>
          <a:p>
            <a:pPr marL="0" lvl="0" indent="0" algn="l" rtl="0">
              <a:lnSpc>
                <a:spcPct val="100000"/>
              </a:lnSpc>
              <a:spcBef>
                <a:spcPts val="560"/>
              </a:spcBef>
              <a:spcAft>
                <a:spcPts val="0"/>
              </a:spcAft>
              <a:buSzPts val="1680"/>
              <a:buNone/>
            </a:pPr>
            <a:r>
              <a:rPr lang="en-US" sz="2500"/>
              <a:t>Phase 2:</a:t>
            </a:r>
            <a:endParaRPr sz="2500"/>
          </a:p>
          <a:p>
            <a:pPr marL="457200" lvl="0" indent="-387350" algn="l" rtl="0">
              <a:lnSpc>
                <a:spcPct val="100000"/>
              </a:lnSpc>
              <a:spcBef>
                <a:spcPts val="560"/>
              </a:spcBef>
              <a:spcAft>
                <a:spcPts val="0"/>
              </a:spcAft>
              <a:buSzPts val="2500"/>
              <a:buChar char="■"/>
            </a:pPr>
            <a:r>
              <a:rPr lang="en-US" sz="2500"/>
              <a:t>Scan the dataset to get count for each of the candidate itemset.</a:t>
            </a:r>
            <a:endParaRPr sz="2500"/>
          </a:p>
          <a:p>
            <a:pPr marL="457200" lvl="0" indent="-387350" algn="l" rtl="0">
              <a:lnSpc>
                <a:spcPct val="100000"/>
              </a:lnSpc>
              <a:spcBef>
                <a:spcPts val="0"/>
              </a:spcBef>
              <a:spcAft>
                <a:spcPts val="0"/>
              </a:spcAft>
              <a:buSzPts val="2500"/>
              <a:buChar char="■"/>
            </a:pPr>
            <a:r>
              <a:rPr lang="en-US" sz="2500"/>
              <a:t>If count of itemset&lt;min_supp , then it is not a frequent itemset.</a:t>
            </a:r>
            <a:endParaRPr sz="2500"/>
          </a:p>
        </p:txBody>
      </p:sp>
      <p:sp>
        <p:nvSpPr>
          <p:cNvPr id="666" name="Google Shape;666;p7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9"/>
          <p:cNvSpPr txBox="1">
            <a:spLocks noGrp="1"/>
          </p:cNvSpPr>
          <p:nvPr>
            <p:ph type="title"/>
          </p:nvPr>
        </p:nvSpPr>
        <p:spPr>
          <a:xfrm>
            <a:off x="0" y="1401175"/>
            <a:ext cx="91440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400"/>
              <a:t>Improving Efficiency of Apriori Algorithm:</a:t>
            </a:r>
            <a:endParaRPr sz="2400"/>
          </a:p>
          <a:p>
            <a:pPr marL="0" marR="0" lvl="0" indent="0" algn="ctr" rtl="0">
              <a:lnSpc>
                <a:spcPct val="100000"/>
              </a:lnSpc>
              <a:spcBef>
                <a:spcPts val="0"/>
              </a:spcBef>
              <a:spcAft>
                <a:spcPts val="0"/>
              </a:spcAft>
              <a:buSzPts val="1400"/>
              <a:buNone/>
            </a:pPr>
            <a:r>
              <a:rPr lang="en-US" sz="2400"/>
              <a:t> Dynamic Itemset Counting (adding candidate itemsets at different points during a scan)</a:t>
            </a:r>
            <a:endParaRPr sz="2400"/>
          </a:p>
          <a:p>
            <a:pPr marL="0" marR="0" lvl="0" indent="0" algn="ctr" rtl="0">
              <a:lnSpc>
                <a:spcPct val="100000"/>
              </a:lnSpc>
              <a:spcBef>
                <a:spcPts val="0"/>
              </a:spcBef>
              <a:spcAft>
                <a:spcPts val="0"/>
              </a:spcAft>
              <a:buSzPts val="1400"/>
              <a:buNone/>
            </a:pPr>
            <a:br>
              <a:rPr lang="en-US" sz="2400"/>
            </a:br>
            <a:endParaRPr sz="2400"/>
          </a:p>
        </p:txBody>
      </p:sp>
      <p:sp>
        <p:nvSpPr>
          <p:cNvPr id="672" name="Google Shape;672;p7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
        <p:nvSpPr>
          <p:cNvPr id="673" name="Google Shape;673;p79"/>
          <p:cNvSpPr txBox="1"/>
          <p:nvPr/>
        </p:nvSpPr>
        <p:spPr>
          <a:xfrm>
            <a:off x="122825" y="1405725"/>
            <a:ext cx="9021300" cy="52032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A dynamic itemset counting technique was proposed in which the database is partitioned into blocks marked by start points. </a:t>
            </a:r>
            <a:endParaRPr sz="2100" b="0" i="0" u="none" strike="noStrike" cap="none">
              <a:solidFill>
                <a:schemeClr val="dk1"/>
              </a:solidFill>
              <a:latin typeface="Tahoma"/>
              <a:ea typeface="Tahoma"/>
              <a:cs typeface="Tahoma"/>
              <a:sym typeface="Tahoma"/>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In this variation, new candidate itemsets can be added at any start point, unlike in Apriori, which determines new candidate itemsets only immediately before  each complete database scan. </a:t>
            </a:r>
            <a:endParaRPr sz="2100" b="0" i="0" u="none" strike="noStrike" cap="none">
              <a:solidFill>
                <a:schemeClr val="dk1"/>
              </a:solidFill>
              <a:latin typeface="Tahoma"/>
              <a:ea typeface="Tahoma"/>
              <a:cs typeface="Tahoma"/>
              <a:sym typeface="Tahoma"/>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The technique uses the count-so-far as the lower bound of the actual count. </a:t>
            </a:r>
            <a:endParaRPr sz="2100" b="0" i="0" u="none" strike="noStrike" cap="none">
              <a:solidFill>
                <a:schemeClr val="dk1"/>
              </a:solidFill>
              <a:latin typeface="Tahoma"/>
              <a:ea typeface="Tahoma"/>
              <a:cs typeface="Tahoma"/>
              <a:sym typeface="Tahoma"/>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a:p>
            <a:pPr marL="457200" marR="0" lvl="0" indent="-361950" algn="l" rtl="0">
              <a:lnSpc>
                <a:spcPct val="100000"/>
              </a:lnSpc>
              <a:spcBef>
                <a:spcPts val="0"/>
              </a:spcBef>
              <a:spcAft>
                <a:spcPts val="0"/>
              </a:spcAft>
              <a:buClr>
                <a:schemeClr val="dk1"/>
              </a:buClr>
              <a:buSzPts val="2100"/>
              <a:buFont typeface="Tahoma"/>
              <a:buChar char="●"/>
            </a:pPr>
            <a:r>
              <a:rPr lang="en-US" sz="2100" b="0" i="0" u="none" strike="noStrike" cap="none">
                <a:solidFill>
                  <a:schemeClr val="dk1"/>
                </a:solidFill>
                <a:latin typeface="Tahoma"/>
                <a:ea typeface="Tahoma"/>
                <a:cs typeface="Tahoma"/>
                <a:sym typeface="Tahoma"/>
              </a:rPr>
              <a:t>If the count-so-far passes the minimum support, the itemset is added into the frequent itemset collection and can be used to generate longer candidates. This leads to fewer database scans thanwith Apriori for finding all the frequent itemsets</a:t>
            </a:r>
            <a:endParaRPr sz="21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a:t>
            </a:r>
            <a:br>
              <a:rPr lang="en-US"/>
            </a:br>
            <a:endParaRPr/>
          </a:p>
        </p:txBody>
      </p:sp>
      <p:sp>
        <p:nvSpPr>
          <p:cNvPr id="679" name="Google Shape;679;p8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680" name="Google Shape;680;p80"/>
          <p:cNvPicPr preferRelativeResize="0"/>
          <p:nvPr/>
        </p:nvPicPr>
        <p:blipFill rotWithShape="1">
          <a:blip r:embed="rId3">
            <a:alphaModFix/>
          </a:blip>
          <a:srcRect/>
          <a:stretch/>
        </p:blipFill>
        <p:spPr>
          <a:xfrm>
            <a:off x="491319" y="1581150"/>
            <a:ext cx="8393374" cy="5276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1"/>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Algorithm:DIC</a:t>
            </a:r>
            <a:br>
              <a:rPr lang="en-US"/>
            </a:br>
            <a:endParaRPr/>
          </a:p>
        </p:txBody>
      </p:sp>
      <p:sp>
        <p:nvSpPr>
          <p:cNvPr id="686" name="Google Shape;686;p8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pic>
        <p:nvPicPr>
          <p:cNvPr id="687" name="Google Shape;687;p81"/>
          <p:cNvPicPr preferRelativeResize="0"/>
          <p:nvPr/>
        </p:nvPicPr>
        <p:blipFill rotWithShape="1">
          <a:blip r:embed="rId3">
            <a:alphaModFix/>
          </a:blip>
          <a:srcRect/>
          <a:stretch/>
        </p:blipFill>
        <p:spPr>
          <a:xfrm>
            <a:off x="381000" y="1319212"/>
            <a:ext cx="8435453" cy="553878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US"/>
              <a:t>DIC Algorithm</a:t>
            </a:r>
            <a:endParaRPr/>
          </a:p>
        </p:txBody>
      </p:sp>
      <p:sp>
        <p:nvSpPr>
          <p:cNvPr id="694" name="Google Shape;694;p82"/>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endParaRPr sz="2800" b="0" i="0" u="none" strike="noStrike" cap="none">
              <a:solidFill>
                <a:schemeClr val="dk1"/>
              </a:solidFill>
              <a:latin typeface="Tahoma"/>
              <a:ea typeface="Tahoma"/>
              <a:cs typeface="Tahoma"/>
              <a:sym typeface="Tahoma"/>
            </a:endParaRPr>
          </a:p>
        </p:txBody>
      </p:sp>
      <p:sp>
        <p:nvSpPr>
          <p:cNvPr id="695" name="Google Shape;695;p82"/>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endParaRPr sz="2800" b="0" i="0" u="none" strike="noStrike" cap="none">
              <a:solidFill>
                <a:schemeClr val="dk1"/>
              </a:solidFill>
              <a:latin typeface="Tahoma"/>
              <a:ea typeface="Tahoma"/>
              <a:cs typeface="Tahoma"/>
              <a:sym typeface="Tahoma"/>
            </a:endParaRPr>
          </a:p>
        </p:txBody>
      </p:sp>
      <p:sp>
        <p:nvSpPr>
          <p:cNvPr id="696" name="Google Shape;696;p8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69</a:t>
            </a:fld>
            <a:endParaRPr/>
          </a:p>
        </p:txBody>
      </p:sp>
      <p:pic>
        <p:nvPicPr>
          <p:cNvPr id="697" name="Google Shape;697;p82"/>
          <p:cNvPicPr preferRelativeResize="0"/>
          <p:nvPr/>
        </p:nvPicPr>
        <p:blipFill rotWithShape="1">
          <a:blip r:embed="rId3">
            <a:alphaModFix/>
          </a:blip>
          <a:srcRect/>
          <a:stretch/>
        </p:blipFill>
        <p:spPr>
          <a:xfrm>
            <a:off x="0" y="1328997"/>
            <a:ext cx="9144000" cy="543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body" idx="1"/>
          </p:nvPr>
        </p:nvSpPr>
        <p:spPr>
          <a:xfrm>
            <a:off x="381000" y="1371600"/>
            <a:ext cx="87630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60"/>
              </a:spcBef>
              <a:spcAft>
                <a:spcPts val="0"/>
              </a:spcAft>
              <a:buSzPts val="1680"/>
              <a:buNone/>
            </a:pPr>
            <a:r>
              <a:rPr lang="en-US"/>
              <a:t>For association rule A =&gt; B,</a:t>
            </a:r>
            <a:endParaRPr/>
          </a:p>
          <a:p>
            <a:pPr marL="0" lvl="0" indent="0" algn="l" rtl="0">
              <a:lnSpc>
                <a:spcPct val="100000"/>
              </a:lnSpc>
              <a:spcBef>
                <a:spcPts val="560"/>
              </a:spcBef>
              <a:spcAft>
                <a:spcPts val="0"/>
              </a:spcAft>
              <a:buSzPts val="1680"/>
              <a:buNone/>
            </a:pPr>
            <a:endParaRPr/>
          </a:p>
          <a:p>
            <a:pPr marL="0" lvl="0" indent="0" algn="l" rtl="0">
              <a:lnSpc>
                <a:spcPct val="100000"/>
              </a:lnSpc>
              <a:spcBef>
                <a:spcPts val="560"/>
              </a:spcBef>
              <a:spcAft>
                <a:spcPts val="0"/>
              </a:spcAft>
              <a:buSzPts val="1680"/>
              <a:buNone/>
            </a:pPr>
            <a:r>
              <a:rPr lang="en-US"/>
              <a:t>Support (s)= </a:t>
            </a:r>
            <a:r>
              <a:rPr lang="en-US">
                <a:solidFill>
                  <a:srgbClr val="202124"/>
                </a:solidFill>
                <a:highlight>
                  <a:srgbClr val="FFFFFF"/>
                </a:highlight>
                <a:latin typeface="Arial"/>
                <a:ea typeface="Arial"/>
                <a:cs typeface="Arial"/>
                <a:sym typeface="Arial"/>
              </a:rPr>
              <a:t>σ(A U B) /  |T|</a:t>
            </a:r>
            <a:endParaRPr>
              <a:solidFill>
                <a:srgbClr val="202124"/>
              </a:solidFill>
              <a:highlight>
                <a:srgbClr val="FFFFFF"/>
              </a:highlight>
              <a:latin typeface="Arial"/>
              <a:ea typeface="Arial"/>
              <a:cs typeface="Arial"/>
              <a:sym typeface="Arial"/>
            </a:endParaRPr>
          </a:p>
          <a:p>
            <a:pPr marL="0" lvl="0" indent="0" algn="l" rtl="0">
              <a:lnSpc>
                <a:spcPct val="100000"/>
              </a:lnSpc>
              <a:spcBef>
                <a:spcPts val="560"/>
              </a:spcBef>
              <a:spcAft>
                <a:spcPts val="0"/>
              </a:spcAft>
              <a:buSzPts val="1680"/>
              <a:buNone/>
            </a:pPr>
            <a:endParaRPr>
              <a:solidFill>
                <a:srgbClr val="202124"/>
              </a:solidFill>
              <a:highlight>
                <a:srgbClr val="FFFFFF"/>
              </a:highlight>
              <a:latin typeface="Arial"/>
              <a:ea typeface="Arial"/>
              <a:cs typeface="Arial"/>
              <a:sym typeface="Arial"/>
            </a:endParaRPr>
          </a:p>
          <a:p>
            <a:pPr marL="0" lvl="0" indent="0" algn="l" rtl="0">
              <a:lnSpc>
                <a:spcPct val="100000"/>
              </a:lnSpc>
              <a:spcBef>
                <a:spcPts val="560"/>
              </a:spcBef>
              <a:spcAft>
                <a:spcPts val="0"/>
              </a:spcAft>
              <a:buSzPts val="1680"/>
              <a:buNone/>
            </a:pPr>
            <a:r>
              <a:rPr lang="en-US">
                <a:solidFill>
                  <a:srgbClr val="202124"/>
                </a:solidFill>
                <a:highlight>
                  <a:srgbClr val="FFFFFF"/>
                </a:highlight>
              </a:rPr>
              <a:t>Confidence (c)  = </a:t>
            </a:r>
            <a:r>
              <a:rPr lang="en-US">
                <a:solidFill>
                  <a:srgbClr val="202124"/>
                </a:solidFill>
                <a:highlight>
                  <a:srgbClr val="FFFFFF"/>
                </a:highlight>
                <a:latin typeface="Arial"/>
                <a:ea typeface="Arial"/>
                <a:cs typeface="Arial"/>
                <a:sym typeface="Arial"/>
              </a:rPr>
              <a:t>σ(A U B) / σ(A)</a:t>
            </a:r>
            <a:endParaRPr>
              <a:solidFill>
                <a:srgbClr val="202124"/>
              </a:solidFill>
              <a:highlight>
                <a:srgbClr val="FFFFFF"/>
              </a:highlight>
            </a:endParaRPr>
          </a:p>
        </p:txBody>
      </p:sp>
      <p:sp>
        <p:nvSpPr>
          <p:cNvPr id="153" name="Google Shape;153;p2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7</a:t>
            </a:fld>
            <a:endParaRPr/>
          </a:p>
        </p:txBody>
      </p:sp>
      <p:sp>
        <p:nvSpPr>
          <p:cNvPr id="154" name="Google Shape;154;p2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Support and Confidence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701"/>
        <p:cNvGrpSpPr/>
        <p:nvPr/>
      </p:nvGrpSpPr>
      <p:grpSpPr>
        <a:xfrm>
          <a:off x="0" y="0"/>
          <a:ext cx="0" cy="0"/>
          <a:chOff x="0" y="0"/>
          <a:chExt cx="0" cy="0"/>
        </a:xfrm>
      </p:grpSpPr>
      <p:sp>
        <p:nvSpPr>
          <p:cNvPr id="702" name="Google Shape;702;p83"/>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Algorithm:DIC</a:t>
            </a:r>
            <a:br>
              <a:rPr lang="en-US"/>
            </a:br>
            <a:endParaRPr/>
          </a:p>
        </p:txBody>
      </p:sp>
      <p:sp>
        <p:nvSpPr>
          <p:cNvPr id="703" name="Google Shape;703;p8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704" name="Google Shape;704;p83"/>
          <p:cNvPicPr preferRelativeResize="0"/>
          <p:nvPr/>
        </p:nvPicPr>
        <p:blipFill rotWithShape="1">
          <a:blip r:embed="rId3">
            <a:alphaModFix/>
          </a:blip>
          <a:srcRect/>
          <a:stretch/>
        </p:blipFill>
        <p:spPr>
          <a:xfrm>
            <a:off x="381000" y="1782175"/>
            <a:ext cx="8435450" cy="5075825"/>
          </a:xfrm>
          <a:prstGeom prst="rect">
            <a:avLst/>
          </a:prstGeom>
          <a:noFill/>
          <a:ln>
            <a:noFill/>
          </a:ln>
        </p:spPr>
      </p:pic>
      <p:sp>
        <p:nvSpPr>
          <p:cNvPr id="705" name="Google Shape;705;p83"/>
          <p:cNvSpPr txBox="1"/>
          <p:nvPr/>
        </p:nvSpPr>
        <p:spPr>
          <a:xfrm>
            <a:off x="401275" y="1252025"/>
            <a:ext cx="8499600" cy="60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Tahoma"/>
                <a:ea typeface="Tahoma"/>
                <a:cs typeface="Tahoma"/>
                <a:sym typeface="Tahoma"/>
              </a:rPr>
              <a:t>Itemsets are marked in 4 different ways as they are counted.</a:t>
            </a:r>
            <a:endParaRPr sz="2200" b="0" i="0" u="none" strike="noStrike" cap="none">
              <a:solidFill>
                <a:schemeClr val="dk1"/>
              </a:solidFill>
              <a:latin typeface="Tahoma"/>
              <a:ea typeface="Tahoma"/>
              <a:cs typeface="Tahoma"/>
              <a:sym typeface="Tahom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4"/>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Algorithm:DIC </a:t>
            </a:r>
            <a:br>
              <a:rPr lang="en-US"/>
            </a:br>
            <a:endParaRPr/>
          </a:p>
        </p:txBody>
      </p:sp>
      <p:sp>
        <p:nvSpPr>
          <p:cNvPr id="711" name="Google Shape;711;p8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712" name="Google Shape;712;p84"/>
          <p:cNvPicPr preferRelativeResize="0"/>
          <p:nvPr/>
        </p:nvPicPr>
        <p:blipFill rotWithShape="1">
          <a:blip r:embed="rId3">
            <a:alphaModFix/>
          </a:blip>
          <a:srcRect/>
          <a:stretch/>
        </p:blipFill>
        <p:spPr>
          <a:xfrm>
            <a:off x="0" y="1419367"/>
            <a:ext cx="4203510" cy="5227093"/>
          </a:xfrm>
          <a:prstGeom prst="rect">
            <a:avLst/>
          </a:prstGeom>
          <a:noFill/>
          <a:ln>
            <a:noFill/>
          </a:ln>
        </p:spPr>
      </p:pic>
      <p:pic>
        <p:nvPicPr>
          <p:cNvPr id="713" name="Google Shape;713;p84"/>
          <p:cNvPicPr preferRelativeResize="0"/>
          <p:nvPr/>
        </p:nvPicPr>
        <p:blipFill rotWithShape="1">
          <a:blip r:embed="rId4">
            <a:alphaModFix/>
          </a:blip>
          <a:srcRect/>
          <a:stretch/>
        </p:blipFill>
        <p:spPr>
          <a:xfrm>
            <a:off x="4533900" y="1569493"/>
            <a:ext cx="4376169" cy="5076967"/>
          </a:xfrm>
          <a:prstGeom prst="rect">
            <a:avLst/>
          </a:prstGeom>
          <a:noFill/>
          <a:ln>
            <a:noFill/>
          </a:ln>
        </p:spPr>
      </p:pic>
      <p:pic>
        <p:nvPicPr>
          <p:cNvPr id="714" name="Google Shape;714;p84"/>
          <p:cNvPicPr preferRelativeResize="0"/>
          <p:nvPr/>
        </p:nvPicPr>
        <p:blipFill rotWithShape="1">
          <a:blip r:embed="rId5">
            <a:alphaModFix/>
          </a:blip>
          <a:srcRect/>
          <a:stretch/>
        </p:blipFill>
        <p:spPr>
          <a:xfrm>
            <a:off x="3196526" y="2179093"/>
            <a:ext cx="2247900" cy="98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5"/>
          <p:cNvSpPr txBox="1">
            <a:spLocks noGrp="1"/>
          </p:cNvSpPr>
          <p:nvPr>
            <p:ph type="title"/>
          </p:nvPr>
        </p:nvSpPr>
        <p:spPr>
          <a:xfrm>
            <a:off x="381000" y="117257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Improving Efficiency of Apriori Algorithm:DIC </a:t>
            </a:r>
            <a:br>
              <a:rPr lang="en-US"/>
            </a:br>
            <a:endParaRPr/>
          </a:p>
        </p:txBody>
      </p:sp>
      <p:sp>
        <p:nvSpPr>
          <p:cNvPr id="720" name="Google Shape;720;p8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721" name="Google Shape;721;p85"/>
          <p:cNvPicPr preferRelativeResize="0"/>
          <p:nvPr/>
        </p:nvPicPr>
        <p:blipFill rotWithShape="1">
          <a:blip r:embed="rId3">
            <a:alphaModFix/>
          </a:blip>
          <a:srcRect/>
          <a:stretch/>
        </p:blipFill>
        <p:spPr>
          <a:xfrm>
            <a:off x="0" y="1268958"/>
            <a:ext cx="3766782" cy="4457700"/>
          </a:xfrm>
          <a:prstGeom prst="rect">
            <a:avLst/>
          </a:prstGeom>
          <a:noFill/>
          <a:ln>
            <a:noFill/>
          </a:ln>
        </p:spPr>
      </p:pic>
      <p:pic>
        <p:nvPicPr>
          <p:cNvPr id="722" name="Google Shape;722;p85"/>
          <p:cNvPicPr preferRelativeResize="0"/>
          <p:nvPr/>
        </p:nvPicPr>
        <p:blipFill rotWithShape="1">
          <a:blip r:embed="rId4">
            <a:alphaModFix/>
          </a:blip>
          <a:srcRect/>
          <a:stretch/>
        </p:blipFill>
        <p:spPr>
          <a:xfrm>
            <a:off x="5020954" y="1275213"/>
            <a:ext cx="3768204" cy="3736075"/>
          </a:xfrm>
          <a:prstGeom prst="rect">
            <a:avLst/>
          </a:prstGeom>
          <a:noFill/>
          <a:ln>
            <a:noFill/>
          </a:ln>
        </p:spPr>
      </p:pic>
      <p:pic>
        <p:nvPicPr>
          <p:cNvPr id="723" name="Google Shape;723;p85"/>
          <p:cNvPicPr preferRelativeResize="0"/>
          <p:nvPr/>
        </p:nvPicPr>
        <p:blipFill rotWithShape="1">
          <a:blip r:embed="rId5">
            <a:alphaModFix/>
          </a:blip>
          <a:srcRect/>
          <a:stretch/>
        </p:blipFill>
        <p:spPr>
          <a:xfrm>
            <a:off x="5020954" y="4945323"/>
            <a:ext cx="3768204" cy="1912677"/>
          </a:xfrm>
          <a:prstGeom prst="rect">
            <a:avLst/>
          </a:prstGeom>
          <a:noFill/>
          <a:ln>
            <a:noFill/>
          </a:ln>
        </p:spPr>
      </p:pic>
      <p:pic>
        <p:nvPicPr>
          <p:cNvPr id="724" name="Google Shape;724;p85"/>
          <p:cNvPicPr preferRelativeResize="0"/>
          <p:nvPr/>
        </p:nvPicPr>
        <p:blipFill rotWithShape="1">
          <a:blip r:embed="rId6">
            <a:alphaModFix/>
          </a:blip>
          <a:srcRect/>
          <a:stretch/>
        </p:blipFill>
        <p:spPr>
          <a:xfrm>
            <a:off x="2718900" y="1477400"/>
            <a:ext cx="2863025" cy="1714500"/>
          </a:xfrm>
          <a:prstGeom prst="rect">
            <a:avLst/>
          </a:prstGeom>
          <a:noFill/>
          <a:ln>
            <a:noFill/>
          </a:ln>
        </p:spPr>
      </p:pic>
      <p:sp>
        <p:nvSpPr>
          <p:cNvPr id="725" name="Google Shape;725;p85"/>
          <p:cNvSpPr txBox="1"/>
          <p:nvPr/>
        </p:nvSpPr>
        <p:spPr>
          <a:xfrm>
            <a:off x="164175" y="6073700"/>
            <a:ext cx="435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7"/>
              </a:rPr>
              <a:t>https://www.youtube.com/watch?v=SLhLJZK6KaE</a:t>
            </a:r>
            <a:endParaRPr sz="14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chemeClr val="hlink"/>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6"/>
          <p:cNvSpPr txBox="1">
            <a:spLocks noGrp="1"/>
          </p:cNvSpPr>
          <p:nvPr>
            <p:ph type="body" idx="1"/>
          </p:nvPr>
        </p:nvSpPr>
        <p:spPr>
          <a:xfrm>
            <a:off x="381000" y="1371600"/>
            <a:ext cx="8763000" cy="51054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The fundamental idea of the sampling approach is to select a random sample S of the given data D, and then search for frequent itemsets in S rather than D. </a:t>
            </a:r>
            <a:endParaRPr sz="2000">
              <a:highlight>
                <a:srgbClr val="FFFFFF"/>
              </a:highlight>
              <a:latin typeface="Arial"/>
              <a:ea typeface="Arial"/>
              <a:cs typeface="Arial"/>
              <a:sym typeface="Arial"/>
            </a:endParaRPr>
          </a:p>
          <a:p>
            <a:pPr marL="457200" lvl="0" indent="0" algn="l" rtl="0">
              <a:lnSpc>
                <a:spcPct val="100000"/>
              </a:lnSpc>
              <a:spcBef>
                <a:spcPts val="560"/>
              </a:spcBef>
              <a:spcAft>
                <a:spcPts val="0"/>
              </a:spcAft>
              <a:buSzPts val="1680"/>
              <a:buNone/>
            </a:pPr>
            <a:endParaRPr sz="2000">
              <a:highlight>
                <a:srgbClr val="FFFFFF"/>
              </a:highlight>
              <a:latin typeface="Arial"/>
              <a:ea typeface="Arial"/>
              <a:cs typeface="Arial"/>
              <a:sym typeface="Arial"/>
            </a:endParaRPr>
          </a:p>
          <a:p>
            <a:pPr marL="457200" lvl="0" indent="-355600" algn="l" rtl="0">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It may be  possible to lose the global frequent itemset. This can be reduced by lowering the minimum support. </a:t>
            </a:r>
            <a:endParaRPr sz="2000">
              <a:highlight>
                <a:srgbClr val="FFFFFF"/>
              </a:highlight>
              <a:latin typeface="Arial"/>
              <a:ea typeface="Arial"/>
              <a:cs typeface="Arial"/>
              <a:sym typeface="Arial"/>
            </a:endParaRPr>
          </a:p>
          <a:p>
            <a:pPr marL="457200" lvl="0" indent="0" algn="l" rtl="0">
              <a:lnSpc>
                <a:spcPct val="100000"/>
              </a:lnSpc>
              <a:spcBef>
                <a:spcPts val="560"/>
              </a:spcBef>
              <a:spcAft>
                <a:spcPts val="0"/>
              </a:spcAft>
              <a:buSzPts val="1680"/>
              <a:buNone/>
            </a:pPr>
            <a:endParaRPr sz="2000">
              <a:highlight>
                <a:srgbClr val="FFFFFF"/>
              </a:highlight>
              <a:latin typeface="Arial"/>
              <a:ea typeface="Arial"/>
              <a:cs typeface="Arial"/>
              <a:sym typeface="Arial"/>
            </a:endParaRPr>
          </a:p>
          <a:p>
            <a:pPr marL="457200" lvl="0" indent="-355600" algn="l" rtl="0">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The sample size of S is such that the search for frequent itemsets in S can be completed in main memory, and therefore only one scan of the transactions in S is needed overall.</a:t>
            </a:r>
            <a:endParaRPr sz="2000">
              <a:highlight>
                <a:srgbClr val="FFFFFF"/>
              </a:highlight>
              <a:latin typeface="Arial"/>
              <a:ea typeface="Arial"/>
              <a:cs typeface="Arial"/>
              <a:sym typeface="Arial"/>
            </a:endParaRPr>
          </a:p>
          <a:p>
            <a:pPr marL="457200" lvl="0" indent="0" algn="l" rtl="0">
              <a:lnSpc>
                <a:spcPct val="100000"/>
              </a:lnSpc>
              <a:spcBef>
                <a:spcPts val="560"/>
              </a:spcBef>
              <a:spcAft>
                <a:spcPts val="0"/>
              </a:spcAft>
              <a:buSzPts val="1680"/>
              <a:buNone/>
            </a:pPr>
            <a:endParaRPr sz="2000">
              <a:highlight>
                <a:srgbClr val="FFFFFF"/>
              </a:highlight>
              <a:latin typeface="Arial"/>
              <a:ea typeface="Arial"/>
              <a:cs typeface="Arial"/>
              <a:sym typeface="Arial"/>
            </a:endParaRPr>
          </a:p>
          <a:p>
            <a:pPr marL="457200" lvl="0" indent="-355600" algn="l" rtl="0">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 Because we are searching for frequent itemsets in S rather than in D, it is possible that we will miss some of the global frequent itemsets</a:t>
            </a:r>
            <a:endParaRPr sz="2000">
              <a:highlight>
                <a:srgbClr val="FFFFFF"/>
              </a:highlight>
              <a:latin typeface="Arial"/>
              <a:ea typeface="Arial"/>
              <a:cs typeface="Arial"/>
              <a:sym typeface="Arial"/>
            </a:endParaRPr>
          </a:p>
          <a:p>
            <a:pPr marL="457200" lvl="0" indent="0" algn="l" rtl="0">
              <a:lnSpc>
                <a:spcPct val="100000"/>
              </a:lnSpc>
              <a:spcBef>
                <a:spcPts val="560"/>
              </a:spcBef>
              <a:spcAft>
                <a:spcPts val="0"/>
              </a:spcAft>
              <a:buSzPts val="1680"/>
              <a:buNone/>
            </a:pPr>
            <a:endParaRPr sz="2000">
              <a:highlight>
                <a:srgbClr val="FFFFFF"/>
              </a:highlight>
              <a:latin typeface="Arial"/>
              <a:ea typeface="Arial"/>
              <a:cs typeface="Arial"/>
              <a:sym typeface="Arial"/>
            </a:endParaRPr>
          </a:p>
        </p:txBody>
      </p:sp>
      <p:sp>
        <p:nvSpPr>
          <p:cNvPr id="732" name="Google Shape;732;p8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73</a:t>
            </a:fld>
            <a:endParaRPr/>
          </a:p>
        </p:txBody>
      </p:sp>
      <p:sp>
        <p:nvSpPr>
          <p:cNvPr id="733" name="Google Shape;733;p86"/>
          <p:cNvSpPr txBox="1">
            <a:spLocks noGrp="1"/>
          </p:cNvSpPr>
          <p:nvPr>
            <p:ph type="title"/>
          </p:nvPr>
        </p:nvSpPr>
        <p:spPr>
          <a:xfrm>
            <a:off x="0" y="1172575"/>
            <a:ext cx="91440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400"/>
              <a:t>Improving Efficiency of Apriori Algorithm: Sampling</a:t>
            </a:r>
            <a:endParaRPr sz="2400"/>
          </a:p>
          <a:p>
            <a:pPr marL="0" marR="0" lvl="0" indent="0" algn="ctr" rtl="0">
              <a:lnSpc>
                <a:spcPct val="100000"/>
              </a:lnSpc>
              <a:spcBef>
                <a:spcPts val="0"/>
              </a:spcBef>
              <a:spcAft>
                <a:spcPts val="0"/>
              </a:spcAft>
              <a:buSzPts val="1400"/>
              <a:buNone/>
            </a:pPr>
            <a:r>
              <a:rPr lang="en-US" sz="2400"/>
              <a:t> (mining on a subset of the given data) </a:t>
            </a:r>
            <a:endParaRPr sz="2400"/>
          </a:p>
          <a:p>
            <a:pPr marL="0" marR="0" lvl="0" indent="0" algn="ctr" rtl="0">
              <a:lnSpc>
                <a:spcPct val="100000"/>
              </a:lnSpc>
              <a:spcBef>
                <a:spcPts val="0"/>
              </a:spcBef>
              <a:spcAft>
                <a:spcPts val="0"/>
              </a:spcAft>
              <a:buSzPts val="1400"/>
              <a:buNone/>
            </a:pPr>
            <a:endParaRPr sz="2400"/>
          </a:p>
          <a:p>
            <a:pPr marL="0" marR="0" lvl="0" indent="0" algn="ctr" rtl="0">
              <a:lnSpc>
                <a:spcPct val="100000"/>
              </a:lnSpc>
              <a:spcBef>
                <a:spcPts val="0"/>
              </a:spcBef>
              <a:spcAft>
                <a:spcPts val="0"/>
              </a:spcAft>
              <a:buSzPts val="1400"/>
              <a:buNone/>
            </a:pP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l" rtl="0">
              <a:lnSpc>
                <a:spcPct val="130000"/>
              </a:lnSpc>
              <a:spcBef>
                <a:spcPts val="0"/>
              </a:spcBef>
              <a:spcAft>
                <a:spcPts val="1500"/>
              </a:spcAft>
              <a:buClr>
                <a:schemeClr val="dk1"/>
              </a:buClr>
              <a:buSzPts val="1100"/>
              <a:buFont typeface="Arial"/>
              <a:buNone/>
            </a:pPr>
            <a:r>
              <a:rPr lang="en-US" sz="1950" b="1">
                <a:solidFill>
                  <a:srgbClr val="3A3A3A"/>
                </a:solidFill>
                <a:highlight>
                  <a:schemeClr val="lt1"/>
                </a:highlight>
                <a:latin typeface="Arial"/>
                <a:ea typeface="Arial"/>
                <a:cs typeface="Arial"/>
                <a:sym typeface="Arial"/>
              </a:rPr>
              <a:t>Applications Of Apriori Algorithm</a:t>
            </a:r>
            <a:endParaRPr sz="1950" b="1">
              <a:solidFill>
                <a:srgbClr val="3A3A3A"/>
              </a:solidFill>
              <a:highlight>
                <a:schemeClr val="lt1"/>
              </a:highlight>
              <a:latin typeface="Arial"/>
              <a:ea typeface="Arial"/>
              <a:cs typeface="Arial"/>
              <a:sym typeface="Arial"/>
            </a:endParaRPr>
          </a:p>
        </p:txBody>
      </p:sp>
      <p:sp>
        <p:nvSpPr>
          <p:cNvPr id="740" name="Google Shape;740;p8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74</a:t>
            </a:fld>
            <a:endParaRPr/>
          </a:p>
        </p:txBody>
      </p:sp>
      <p:sp>
        <p:nvSpPr>
          <p:cNvPr id="741" name="Google Shape;741;p87"/>
          <p:cNvSpPr txBox="1"/>
          <p:nvPr/>
        </p:nvSpPr>
        <p:spPr>
          <a:xfrm>
            <a:off x="381000" y="1405600"/>
            <a:ext cx="8557200" cy="4973700"/>
          </a:xfrm>
          <a:prstGeom prst="rect">
            <a:avLst/>
          </a:prstGeom>
          <a:noFill/>
          <a:ln>
            <a:noFill/>
          </a:ln>
        </p:spPr>
        <p:txBody>
          <a:bodyPr spcFirstLastPara="1" wrap="square" lIns="91425" tIns="91425" rIns="91425" bIns="91425" anchor="t" anchorCtr="0">
            <a:normAutofit/>
          </a:bodyPr>
          <a:lstStyle/>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Improved store layout</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Cross marketing</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Focused attached mailings / add-on sales </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 Maintenance Agreement (What the store should do to boost Maintenance Agreement sales)</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Home Electronics  (What other products should the store stock up?)</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Pharmacy to find frequent medicine itemsets</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 </a:t>
            </a:r>
            <a:r>
              <a:rPr lang="en-US" sz="2300" b="0" i="0" u="none" strike="noStrike" cap="none">
                <a:solidFill>
                  <a:srgbClr val="111111"/>
                </a:solidFill>
                <a:highlight>
                  <a:srgbClr val="FFFFFF"/>
                </a:highlight>
                <a:latin typeface="Roboto"/>
                <a:ea typeface="Roboto"/>
                <a:cs typeface="Roboto"/>
                <a:sym typeface="Roboto"/>
              </a:rPr>
              <a:t>For Student's Trends Analysis</a:t>
            </a:r>
            <a:endParaRPr sz="2300" b="0" i="0" u="none" strike="noStrike" cap="none">
              <a:solidFill>
                <a:srgbClr val="111111"/>
              </a:solidFill>
              <a:highlight>
                <a:srgbClr val="FFFFFF"/>
              </a:highlight>
              <a:latin typeface="Roboto"/>
              <a:ea typeface="Roboto"/>
              <a:cs typeface="Roboto"/>
              <a:sym typeface="Roboto"/>
            </a:endParaRPr>
          </a:p>
          <a:p>
            <a:pPr marL="457200" marR="0" lvl="0" indent="0" algn="l" rtl="0">
              <a:lnSpc>
                <a:spcPct val="115000"/>
              </a:lnSpc>
              <a:spcBef>
                <a:spcPts val="0"/>
              </a:spcBef>
              <a:spcAft>
                <a:spcPts val="3400"/>
              </a:spcAft>
              <a:buClr>
                <a:srgbClr val="000000"/>
              </a:buClr>
              <a:buSzPts val="2250"/>
              <a:buFont typeface="Arial"/>
              <a:buNone/>
            </a:pPr>
            <a:endParaRPr sz="2250" b="1" i="0" u="none" strike="noStrike" cap="none">
              <a:solidFill>
                <a:srgbClr val="3A3A3A"/>
              </a:solidFill>
              <a:highlight>
                <a:srgbClr val="FFFFFF"/>
              </a:highlight>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3AB94B9-1C9E-80FF-A5C1-0F95826EA16B}"/>
                  </a:ext>
                </a:extLst>
              </p14:cNvPr>
              <p14:cNvContentPartPr/>
              <p14:nvPr/>
            </p14:nvContentPartPr>
            <p14:xfrm>
              <a:off x="5266800" y="2402352"/>
              <a:ext cx="1680840" cy="186840"/>
            </p14:xfrm>
          </p:contentPart>
        </mc:Choice>
        <mc:Fallback xmlns="">
          <p:pic>
            <p:nvPicPr>
              <p:cNvPr id="2" name="Ink 1">
                <a:extLst>
                  <a:ext uri="{FF2B5EF4-FFF2-40B4-BE49-F238E27FC236}">
                    <a16:creationId xmlns:a16="http://schemas.microsoft.com/office/drawing/2014/main" id="{93AB94B9-1C9E-80FF-A5C1-0F95826EA16B}"/>
                  </a:ext>
                </a:extLst>
              </p:cNvPr>
              <p:cNvPicPr/>
              <p:nvPr/>
            </p:nvPicPr>
            <p:blipFill>
              <a:blip r:embed="rId4"/>
              <a:stretch>
                <a:fillRect/>
              </a:stretch>
            </p:blipFill>
            <p:spPr>
              <a:xfrm>
                <a:off x="5213160" y="2294712"/>
                <a:ext cx="17884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5BCC476-323D-F9C8-5602-5D003C331370}"/>
                  </a:ext>
                </a:extLst>
              </p14:cNvPr>
              <p14:cNvContentPartPr/>
              <p14:nvPr/>
            </p14:nvContentPartPr>
            <p14:xfrm>
              <a:off x="1426320" y="4352112"/>
              <a:ext cx="1436040" cy="128520"/>
            </p14:xfrm>
          </p:contentPart>
        </mc:Choice>
        <mc:Fallback xmlns="">
          <p:pic>
            <p:nvPicPr>
              <p:cNvPr id="3" name="Ink 2">
                <a:extLst>
                  <a:ext uri="{FF2B5EF4-FFF2-40B4-BE49-F238E27FC236}">
                    <a16:creationId xmlns:a16="http://schemas.microsoft.com/office/drawing/2014/main" id="{15BCC476-323D-F9C8-5602-5D003C331370}"/>
                  </a:ext>
                </a:extLst>
              </p:cNvPr>
              <p:cNvPicPr/>
              <p:nvPr/>
            </p:nvPicPr>
            <p:blipFill>
              <a:blip r:embed="rId6"/>
              <a:stretch>
                <a:fillRect/>
              </a:stretch>
            </p:blipFill>
            <p:spPr>
              <a:xfrm>
                <a:off x="1372680" y="4244472"/>
                <a:ext cx="15436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ECE57AF-2107-BFAD-D839-241064DACBE0}"/>
                  </a:ext>
                </a:extLst>
              </p14:cNvPr>
              <p14:cNvContentPartPr/>
              <p14:nvPr/>
            </p14:nvContentPartPr>
            <p14:xfrm>
              <a:off x="2313360" y="3583512"/>
              <a:ext cx="1197720" cy="138600"/>
            </p14:xfrm>
          </p:contentPart>
        </mc:Choice>
        <mc:Fallback xmlns="">
          <p:pic>
            <p:nvPicPr>
              <p:cNvPr id="4" name="Ink 3">
                <a:extLst>
                  <a:ext uri="{FF2B5EF4-FFF2-40B4-BE49-F238E27FC236}">
                    <a16:creationId xmlns:a16="http://schemas.microsoft.com/office/drawing/2014/main" id="{EECE57AF-2107-BFAD-D839-241064DACBE0}"/>
                  </a:ext>
                </a:extLst>
              </p:cNvPr>
              <p:cNvPicPr/>
              <p:nvPr/>
            </p:nvPicPr>
            <p:blipFill>
              <a:blip r:embed="rId8"/>
              <a:stretch>
                <a:fillRect/>
              </a:stretch>
            </p:blipFill>
            <p:spPr>
              <a:xfrm>
                <a:off x="2259720" y="3475512"/>
                <a:ext cx="13053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CC2A37B-CA09-CEC2-F8CE-00718177F629}"/>
                  </a:ext>
                </a:extLst>
              </p14:cNvPr>
              <p14:cNvContentPartPr/>
              <p14:nvPr/>
            </p14:nvContentPartPr>
            <p14:xfrm>
              <a:off x="1407600" y="1806552"/>
              <a:ext cx="2427120" cy="333360"/>
            </p14:xfrm>
          </p:contentPart>
        </mc:Choice>
        <mc:Fallback xmlns="">
          <p:pic>
            <p:nvPicPr>
              <p:cNvPr id="5" name="Ink 4">
                <a:extLst>
                  <a:ext uri="{FF2B5EF4-FFF2-40B4-BE49-F238E27FC236}">
                    <a16:creationId xmlns:a16="http://schemas.microsoft.com/office/drawing/2014/main" id="{0CC2A37B-CA09-CEC2-F8CE-00718177F629}"/>
                  </a:ext>
                </a:extLst>
              </p:cNvPr>
              <p:cNvPicPr/>
              <p:nvPr/>
            </p:nvPicPr>
            <p:blipFill>
              <a:blip r:embed="rId10"/>
              <a:stretch>
                <a:fillRect/>
              </a:stretch>
            </p:blipFill>
            <p:spPr>
              <a:xfrm>
                <a:off x="1353960" y="1698552"/>
                <a:ext cx="2534760" cy="54900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748" name="Google Shape;748;p88"/>
          <p:cNvSpPr txBox="1">
            <a:spLocks noGrp="1"/>
          </p:cNvSpPr>
          <p:nvPr>
            <p:ph type="body" idx="1"/>
          </p:nvPr>
        </p:nvSpPr>
        <p:spPr>
          <a:xfrm>
            <a:off x="0" y="762000"/>
            <a:ext cx="91440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500"/>
              </a:spcBef>
              <a:spcAft>
                <a:spcPts val="0"/>
              </a:spcAft>
              <a:buClr>
                <a:schemeClr val="dk1"/>
              </a:buClr>
              <a:buSzPts val="1100"/>
              <a:buFont typeface="Arial"/>
              <a:buNone/>
            </a:pPr>
            <a:r>
              <a:rPr lang="en-US" sz="2100" b="1">
                <a:solidFill>
                  <a:srgbClr val="001C3B"/>
                </a:solidFill>
                <a:highlight>
                  <a:srgbClr val="FFFFFF"/>
                </a:highlight>
                <a:latin typeface="Arial"/>
                <a:ea typeface="Arial"/>
                <a:cs typeface="Arial"/>
                <a:sym typeface="Arial"/>
              </a:rPr>
              <a:t>Application of Apriori Algorithm in the Real World</a:t>
            </a:r>
            <a:endParaRPr sz="2100" b="1">
              <a:solidFill>
                <a:srgbClr val="001C3B"/>
              </a:solidFill>
              <a:highlight>
                <a:srgbClr val="FFFFFF"/>
              </a:highlight>
              <a:latin typeface="Arial"/>
              <a:ea typeface="Arial"/>
              <a:cs typeface="Arial"/>
              <a:sym typeface="Arial"/>
            </a:endParaRPr>
          </a:p>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1. Education Field</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As we all know that all the students studying in the school have different characteristics and personalities like every student are different in age, gender, different names, and different parents' names, etc.</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2. Medical Field</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In every hospital, there are a lot of patients admitted over there every patient have a different kind of disease according to which they are given a different treatment, and they all will have a different type of characteristics and different medical history, so here it is necessary to use the computer science method of Apriori algorithm in order analyze the patients' database. So that there should be no mixing of the information of different patients</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3. Forestry</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In every forest, there are several kinds of flora and fauna. And, naturally, there are a variety of trees which are having different features like their sizes, texture, seasons of trees, etc. similarly, there are various types of animals having a variety of features, which makes them different from one another. So to analyze all such details, we use the method of the Apriori algorithm.</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900"/>
              </a:spcBef>
              <a:spcAft>
                <a:spcPts val="0"/>
              </a:spcAft>
              <a:buSzPts val="1680"/>
              <a:buNone/>
            </a:pPr>
            <a:endParaRPr sz="1800"/>
          </a:p>
        </p:txBody>
      </p:sp>
      <p:sp>
        <p:nvSpPr>
          <p:cNvPr id="749" name="Google Shape;749;p8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756" name="Google Shape;756;p89"/>
          <p:cNvSpPr txBox="1">
            <a:spLocks noGrp="1"/>
          </p:cNvSpPr>
          <p:nvPr>
            <p:ph type="body" idx="1"/>
          </p:nvPr>
        </p:nvSpPr>
        <p:spPr>
          <a:xfrm>
            <a:off x="381000" y="1219200"/>
            <a:ext cx="8471400" cy="51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4. New Technology Business Firms</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Apriori is used by many companies like Flipkart, Amazon, etc. where they have to maintain the record of various items of products that are purchased by various customers for recommender systems and by google for the autocomplete features.</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5. Offices</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One of the most efficient uses of this computer science technique is in the offices where they have to record a large number of day to day transactions related to sale and purchase of various good and services, like recording the transactions of creditors, sales and purchases so there is need of analysis of all such transactions so that there should not be any kind of confusion.</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1500"/>
              </a:spcBef>
              <a:spcAft>
                <a:spcPts val="0"/>
              </a:spcAft>
              <a:buClr>
                <a:schemeClr val="dk1"/>
              </a:buClr>
              <a:buSzPts val="1100"/>
              <a:buFont typeface="Arial"/>
              <a:buNone/>
            </a:pPr>
            <a:r>
              <a:rPr lang="en-US" sz="1800" b="1">
                <a:solidFill>
                  <a:srgbClr val="001C3B"/>
                </a:solidFill>
                <a:highlight>
                  <a:srgbClr val="FFFFFF"/>
                </a:highlight>
                <a:latin typeface="Arial"/>
                <a:ea typeface="Arial"/>
                <a:cs typeface="Arial"/>
                <a:sym typeface="Arial"/>
              </a:rPr>
              <a:t>6. Mobile e-Commerce</a:t>
            </a:r>
            <a:endParaRPr sz="1800" b="1">
              <a:solidFill>
                <a:srgbClr val="001C3B"/>
              </a:solidFill>
              <a:highlight>
                <a:srgbClr val="FFFFFF"/>
              </a:highlight>
              <a:latin typeface="Arial"/>
              <a:ea typeface="Arial"/>
              <a:cs typeface="Arial"/>
              <a:sym typeface="Arial"/>
            </a:endParaRPr>
          </a:p>
          <a:p>
            <a:pPr marL="0" lvl="0" indent="0" algn="l" rtl="0">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The main purpose of using this technique is to make mobile e-commerce shopping easy, convenient, and increase the customer base crossing national and international borders. The deployment of the unity of real-time and recommendation accuracy is made so that mobile e-commerce gets the maximum benefit of the Apriori algorithm.</a:t>
            </a:r>
            <a:endParaRPr sz="1800">
              <a:solidFill>
                <a:srgbClr val="001C3B"/>
              </a:solidFill>
              <a:highlight>
                <a:srgbClr val="FFFFFF"/>
              </a:highlight>
              <a:latin typeface="Arial"/>
              <a:ea typeface="Arial"/>
              <a:cs typeface="Arial"/>
              <a:sym typeface="Arial"/>
            </a:endParaRPr>
          </a:p>
          <a:p>
            <a:pPr marL="0" lvl="0" indent="0" algn="l" rtl="0">
              <a:lnSpc>
                <a:spcPct val="100000"/>
              </a:lnSpc>
              <a:spcBef>
                <a:spcPts val="900"/>
              </a:spcBef>
              <a:spcAft>
                <a:spcPts val="0"/>
              </a:spcAft>
              <a:buSzPts val="1680"/>
              <a:buNone/>
            </a:pPr>
            <a:endParaRPr sz="1800" b="1">
              <a:solidFill>
                <a:srgbClr val="001C3B"/>
              </a:solidFill>
              <a:highlight>
                <a:srgbClr val="FFFFFF"/>
              </a:highlight>
              <a:latin typeface="Arial"/>
              <a:ea typeface="Arial"/>
              <a:cs typeface="Arial"/>
              <a:sym typeface="Arial"/>
            </a:endParaRPr>
          </a:p>
        </p:txBody>
      </p:sp>
      <p:sp>
        <p:nvSpPr>
          <p:cNvPr id="757" name="Google Shape;757;p8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90"/>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lvl="0" indent="0" algn="l" rtl="0">
              <a:lnSpc>
                <a:spcPct val="130000"/>
              </a:lnSpc>
              <a:spcBef>
                <a:spcPts val="0"/>
              </a:spcBef>
              <a:spcAft>
                <a:spcPts val="1500"/>
              </a:spcAft>
              <a:buClr>
                <a:schemeClr val="dk1"/>
              </a:buClr>
              <a:buSzPts val="1100"/>
              <a:buFont typeface="Arial"/>
              <a:buNone/>
            </a:pPr>
            <a:r>
              <a:rPr lang="en-US" sz="1950" b="1">
                <a:solidFill>
                  <a:srgbClr val="3A3A3A"/>
                </a:solidFill>
                <a:highlight>
                  <a:schemeClr val="lt1"/>
                </a:highlight>
                <a:latin typeface="Arial"/>
                <a:ea typeface="Arial"/>
                <a:cs typeface="Arial"/>
                <a:sym typeface="Arial"/>
              </a:rPr>
              <a:t>Applications Of Apriori Algorithm</a:t>
            </a:r>
            <a:endParaRPr sz="1950" b="1">
              <a:solidFill>
                <a:srgbClr val="3A3A3A"/>
              </a:solidFill>
              <a:highlight>
                <a:schemeClr val="lt1"/>
              </a:highlight>
              <a:latin typeface="Arial"/>
              <a:ea typeface="Arial"/>
              <a:cs typeface="Arial"/>
              <a:sym typeface="Arial"/>
            </a:endParaRPr>
          </a:p>
        </p:txBody>
      </p:sp>
      <p:sp>
        <p:nvSpPr>
          <p:cNvPr id="764" name="Google Shape;764;p9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ahoma"/>
              <a:buNone/>
            </a:pPr>
            <a:fld id="{00000000-1234-1234-1234-123412341234}" type="slidenum">
              <a:rPr lang="en-US"/>
              <a:t>77</a:t>
            </a:fld>
            <a:endParaRPr/>
          </a:p>
        </p:txBody>
      </p:sp>
      <p:sp>
        <p:nvSpPr>
          <p:cNvPr id="765" name="Google Shape;765;p90"/>
          <p:cNvSpPr txBox="1"/>
          <p:nvPr/>
        </p:nvSpPr>
        <p:spPr>
          <a:xfrm>
            <a:off x="381000" y="1405600"/>
            <a:ext cx="8557200" cy="49737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2250"/>
              <a:buFont typeface="Arial"/>
              <a:buNone/>
            </a:pPr>
            <a:r>
              <a:rPr lang="en-US" sz="2250" b="1" i="0" u="none" strike="noStrike" cap="none">
                <a:solidFill>
                  <a:srgbClr val="3A3A3A"/>
                </a:solidFill>
                <a:highlight>
                  <a:srgbClr val="FFFFFF"/>
                </a:highlight>
                <a:latin typeface="Arial"/>
                <a:ea typeface="Arial"/>
                <a:cs typeface="Arial"/>
                <a:sym typeface="Arial"/>
              </a:rPr>
              <a:t>Some fields where Apriori is used:</a:t>
            </a:r>
            <a:endParaRPr sz="2250" b="1"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160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In Education Field:</a:t>
            </a:r>
            <a:r>
              <a:rPr lang="en-US" sz="2250" b="0" i="0" u="none" strike="noStrike" cap="none">
                <a:solidFill>
                  <a:srgbClr val="3A3A3A"/>
                </a:solidFill>
                <a:highlight>
                  <a:srgbClr val="FFFFFF"/>
                </a:highlight>
                <a:latin typeface="Arial"/>
                <a:ea typeface="Arial"/>
                <a:cs typeface="Arial"/>
                <a:sym typeface="Arial"/>
              </a:rPr>
              <a:t> Extracting association rules in data mining of admitted students through characteristics and specialties.</a:t>
            </a:r>
            <a:endParaRPr sz="2250" b="0"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In the Medical field:</a:t>
            </a:r>
            <a:r>
              <a:rPr lang="en-US" sz="2250" b="0" i="0" u="none" strike="noStrike" cap="none">
                <a:solidFill>
                  <a:srgbClr val="3A3A3A"/>
                </a:solidFill>
                <a:highlight>
                  <a:srgbClr val="FFFFFF"/>
                </a:highlight>
                <a:latin typeface="Arial"/>
                <a:ea typeface="Arial"/>
                <a:cs typeface="Arial"/>
                <a:sym typeface="Arial"/>
              </a:rPr>
              <a:t> For example Analysis of the patient’s database.</a:t>
            </a:r>
            <a:endParaRPr sz="2250" b="0"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1" i="0" u="none" strike="noStrike" cap="none">
                <a:solidFill>
                  <a:srgbClr val="3A3A3A"/>
                </a:solidFill>
                <a:highlight>
                  <a:srgbClr val="FFFFFF"/>
                </a:highlight>
                <a:latin typeface="Arial"/>
                <a:ea typeface="Arial"/>
                <a:cs typeface="Arial"/>
                <a:sym typeface="Arial"/>
              </a:rPr>
              <a:t>In Forestry:</a:t>
            </a:r>
            <a:r>
              <a:rPr lang="en-US" sz="2250" b="0" i="0" u="none" strike="noStrike" cap="none">
                <a:solidFill>
                  <a:srgbClr val="3A3A3A"/>
                </a:solidFill>
                <a:highlight>
                  <a:srgbClr val="FFFFFF"/>
                </a:highlight>
                <a:latin typeface="Arial"/>
                <a:ea typeface="Arial"/>
                <a:cs typeface="Arial"/>
                <a:sym typeface="Arial"/>
              </a:rPr>
              <a:t> Analysis of probability and intensity of forest fire with the forest fire data.</a:t>
            </a:r>
            <a:endParaRPr sz="2250" b="0" i="0" u="none" strike="noStrike" cap="none">
              <a:solidFill>
                <a:srgbClr val="3A3A3A"/>
              </a:solidFill>
              <a:highlight>
                <a:srgbClr val="FFFFFF"/>
              </a:highlight>
              <a:latin typeface="Arial"/>
              <a:ea typeface="Arial"/>
              <a:cs typeface="Arial"/>
              <a:sym typeface="Arial"/>
            </a:endParaRPr>
          </a:p>
          <a:p>
            <a:pPr marL="876300" marR="0" lvl="0" indent="-371475" algn="l" rtl="0">
              <a:lnSpc>
                <a:spcPct val="115000"/>
              </a:lnSpc>
              <a:spcBef>
                <a:spcPts val="0"/>
              </a:spcBef>
              <a:spcAft>
                <a:spcPts val="0"/>
              </a:spcAft>
              <a:buClr>
                <a:srgbClr val="3A3A3A"/>
              </a:buClr>
              <a:buSzPts val="2250"/>
              <a:buFont typeface="Arial"/>
              <a:buAutoNum type="arabicPeriod"/>
            </a:pPr>
            <a:r>
              <a:rPr lang="en-US" sz="2250" b="0" i="0" u="none" strike="noStrike" cap="none">
                <a:solidFill>
                  <a:srgbClr val="3A3A3A"/>
                </a:solidFill>
                <a:highlight>
                  <a:srgbClr val="FFFFFF"/>
                </a:highlight>
                <a:latin typeface="Arial"/>
                <a:ea typeface="Arial"/>
                <a:cs typeface="Arial"/>
                <a:sym typeface="Arial"/>
              </a:rPr>
              <a:t>Apriori is used by many companies like Amazon in the </a:t>
            </a:r>
            <a:r>
              <a:rPr lang="en-US" sz="2250" b="1" i="0" u="none" strike="noStrike" cap="none">
                <a:solidFill>
                  <a:srgbClr val="3A3A3A"/>
                </a:solidFill>
                <a:highlight>
                  <a:srgbClr val="FFFFFF"/>
                </a:highlight>
                <a:latin typeface="Arial"/>
                <a:ea typeface="Arial"/>
                <a:cs typeface="Arial"/>
                <a:sym typeface="Arial"/>
              </a:rPr>
              <a:t>Recommender System</a:t>
            </a:r>
            <a:r>
              <a:rPr lang="en-US" sz="2250" b="0" i="0" u="none" strike="noStrike" cap="none">
                <a:solidFill>
                  <a:srgbClr val="3A3A3A"/>
                </a:solidFill>
                <a:highlight>
                  <a:srgbClr val="FFFFFF"/>
                </a:highlight>
                <a:latin typeface="Arial"/>
                <a:ea typeface="Arial"/>
                <a:cs typeface="Arial"/>
                <a:sym typeface="Arial"/>
              </a:rPr>
              <a:t> and by Google for the auto-complete feature.</a:t>
            </a:r>
            <a:endParaRPr sz="2250" b="0" i="0" u="none" strike="noStrike" cap="none">
              <a:solidFill>
                <a:srgbClr val="3A3A3A"/>
              </a:solidFill>
              <a:highlight>
                <a:srgbClr val="FFFFFF"/>
              </a:highlight>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8D1106-E206-64DD-DA01-CCBA9F1E9173}"/>
                  </a:ext>
                </a:extLst>
              </p14:cNvPr>
              <p14:cNvContentPartPr/>
              <p14:nvPr/>
            </p14:nvContentPartPr>
            <p14:xfrm>
              <a:off x="1618200" y="2312352"/>
              <a:ext cx="2099880" cy="29160"/>
            </p14:xfrm>
          </p:contentPart>
        </mc:Choice>
        <mc:Fallback xmlns="">
          <p:pic>
            <p:nvPicPr>
              <p:cNvPr id="2" name="Ink 1">
                <a:extLst>
                  <a:ext uri="{FF2B5EF4-FFF2-40B4-BE49-F238E27FC236}">
                    <a16:creationId xmlns:a16="http://schemas.microsoft.com/office/drawing/2014/main" id="{B18D1106-E206-64DD-DA01-CCBA9F1E9173}"/>
                  </a:ext>
                </a:extLst>
              </p:cNvPr>
              <p:cNvPicPr/>
              <p:nvPr/>
            </p:nvPicPr>
            <p:blipFill>
              <a:blip r:embed="rId4"/>
              <a:stretch>
                <a:fillRect/>
              </a:stretch>
            </p:blipFill>
            <p:spPr>
              <a:xfrm>
                <a:off x="1564560" y="2204352"/>
                <a:ext cx="22075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E35E754-64DB-1D78-96D7-BCDE99AF58D8}"/>
                  </a:ext>
                </a:extLst>
              </p14:cNvPr>
              <p14:cNvContentPartPr/>
              <p14:nvPr/>
            </p14:nvContentPartPr>
            <p14:xfrm>
              <a:off x="2286000" y="3529152"/>
              <a:ext cx="1773360" cy="120240"/>
            </p14:xfrm>
          </p:contentPart>
        </mc:Choice>
        <mc:Fallback xmlns="">
          <p:pic>
            <p:nvPicPr>
              <p:cNvPr id="3" name="Ink 2">
                <a:extLst>
                  <a:ext uri="{FF2B5EF4-FFF2-40B4-BE49-F238E27FC236}">
                    <a16:creationId xmlns:a16="http://schemas.microsoft.com/office/drawing/2014/main" id="{7E35E754-64DB-1D78-96D7-BCDE99AF58D8}"/>
                  </a:ext>
                </a:extLst>
              </p:cNvPr>
              <p:cNvPicPr/>
              <p:nvPr/>
            </p:nvPicPr>
            <p:blipFill>
              <a:blip r:embed="rId6"/>
              <a:stretch>
                <a:fillRect/>
              </a:stretch>
            </p:blipFill>
            <p:spPr>
              <a:xfrm>
                <a:off x="2232000" y="3421512"/>
                <a:ext cx="1881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276A922-191E-3D1A-D14B-72F3DFB1FE0F}"/>
                  </a:ext>
                </a:extLst>
              </p14:cNvPr>
              <p14:cNvContentPartPr/>
              <p14:nvPr/>
            </p14:nvContentPartPr>
            <p14:xfrm>
              <a:off x="1454040" y="5475672"/>
              <a:ext cx="2944440" cy="84600"/>
            </p14:xfrm>
          </p:contentPart>
        </mc:Choice>
        <mc:Fallback xmlns="">
          <p:pic>
            <p:nvPicPr>
              <p:cNvPr id="4" name="Ink 3">
                <a:extLst>
                  <a:ext uri="{FF2B5EF4-FFF2-40B4-BE49-F238E27FC236}">
                    <a16:creationId xmlns:a16="http://schemas.microsoft.com/office/drawing/2014/main" id="{5276A922-191E-3D1A-D14B-72F3DFB1FE0F}"/>
                  </a:ext>
                </a:extLst>
              </p:cNvPr>
              <p:cNvPicPr/>
              <p:nvPr/>
            </p:nvPicPr>
            <p:blipFill>
              <a:blip r:embed="rId8"/>
              <a:stretch>
                <a:fillRect/>
              </a:stretch>
            </p:blipFill>
            <p:spPr>
              <a:xfrm>
                <a:off x="1400040" y="5368032"/>
                <a:ext cx="3052080" cy="30024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1"/>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a:p>
        </p:txBody>
      </p:sp>
      <p:sp>
        <p:nvSpPr>
          <p:cNvPr id="771" name="Google Shape;771;p9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pic>
        <p:nvPicPr>
          <p:cNvPr id="772" name="Google Shape;772;p91"/>
          <p:cNvPicPr preferRelativeResize="0"/>
          <p:nvPr/>
        </p:nvPicPr>
        <p:blipFill rotWithShape="1">
          <a:blip r:embed="rId3">
            <a:alphaModFix/>
          </a:blip>
          <a:srcRect/>
          <a:stretch/>
        </p:blipFill>
        <p:spPr>
          <a:xfrm>
            <a:off x="471487" y="1604865"/>
            <a:ext cx="8201025" cy="480526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2"/>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a:p>
        </p:txBody>
      </p:sp>
      <p:sp>
        <p:nvSpPr>
          <p:cNvPr id="778" name="Google Shape;778;p9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pic>
        <p:nvPicPr>
          <p:cNvPr id="779" name="Google Shape;779;p92"/>
          <p:cNvPicPr preferRelativeResize="0"/>
          <p:nvPr/>
        </p:nvPicPr>
        <p:blipFill rotWithShape="1">
          <a:blip r:embed="rId3">
            <a:alphaModFix/>
          </a:blip>
          <a:srcRect/>
          <a:stretch/>
        </p:blipFill>
        <p:spPr>
          <a:xfrm>
            <a:off x="942392" y="1419225"/>
            <a:ext cx="6046237" cy="4300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Association Rule Mining steps</a:t>
            </a:r>
            <a:endParaRPr/>
          </a:p>
        </p:txBody>
      </p:sp>
      <p:sp>
        <p:nvSpPr>
          <p:cNvPr id="160" name="Google Shape;160;p21"/>
          <p:cNvSpPr txBox="1">
            <a:spLocks noGrp="1"/>
          </p:cNvSpPr>
          <p:nvPr>
            <p:ph type="body" idx="1"/>
          </p:nvPr>
        </p:nvSpPr>
        <p:spPr>
          <a:xfrm>
            <a:off x="381000" y="1371600"/>
            <a:ext cx="8613710" cy="5105400"/>
          </a:xfrm>
          <a:prstGeom prst="rect">
            <a:avLst/>
          </a:prstGeom>
          <a:noFill/>
          <a:ln>
            <a:noFill/>
          </a:ln>
        </p:spPr>
        <p:txBody>
          <a:bodyPr spcFirstLastPara="1" wrap="square" lIns="91425" tIns="91425" rIns="91425" bIns="91425" anchor="t" anchorCtr="0">
            <a:noAutofit/>
          </a:bodyPr>
          <a:lstStyle/>
          <a:p>
            <a:pPr marL="457200" lvl="0" indent="-335280" algn="l" rtl="0">
              <a:lnSpc>
                <a:spcPct val="100000"/>
              </a:lnSpc>
              <a:spcBef>
                <a:spcPts val="560"/>
              </a:spcBef>
              <a:spcAft>
                <a:spcPts val="0"/>
              </a:spcAft>
              <a:buSzPts val="1680"/>
              <a:buChar char="■"/>
            </a:pPr>
            <a:r>
              <a:rPr lang="en-US" sz="1800" b="0" i="0" u="none" strike="noStrike">
                <a:latin typeface="Arial"/>
                <a:ea typeface="Arial"/>
                <a:cs typeface="Arial"/>
                <a:sym typeface="Arial"/>
              </a:rPr>
              <a:t>In general, association rule mining can be viewed as a two-step process:</a:t>
            </a:r>
            <a:endParaRPr sz="1800" b="0" i="0" u="none" strike="noStrike">
              <a:latin typeface="Arial"/>
              <a:ea typeface="Arial"/>
              <a:cs typeface="Arial"/>
              <a:sym typeface="Arial"/>
            </a:endParaRPr>
          </a:p>
          <a:p>
            <a:pPr marL="457200" lvl="0" indent="0" algn="l" rtl="0">
              <a:lnSpc>
                <a:spcPct val="100000"/>
              </a:lnSpc>
              <a:spcBef>
                <a:spcPts val="560"/>
              </a:spcBef>
              <a:spcAft>
                <a:spcPts val="0"/>
              </a:spcAft>
              <a:buSzPts val="1680"/>
              <a:buNone/>
            </a:pPr>
            <a:endParaRPr sz="1800">
              <a:latin typeface="Arial"/>
              <a:ea typeface="Arial"/>
              <a:cs typeface="Arial"/>
              <a:sym typeface="Arial"/>
            </a:endParaRPr>
          </a:p>
          <a:p>
            <a:pPr marL="121920" lvl="0" indent="0" algn="l" rtl="0">
              <a:lnSpc>
                <a:spcPct val="100000"/>
              </a:lnSpc>
              <a:spcBef>
                <a:spcPts val="560"/>
              </a:spcBef>
              <a:spcAft>
                <a:spcPts val="0"/>
              </a:spcAft>
              <a:buSzPts val="1680"/>
              <a:buNone/>
            </a:pPr>
            <a:r>
              <a:rPr lang="en-US" sz="1800" b="1" i="0" u="none" strike="noStrike">
                <a:latin typeface="Gill Sans"/>
                <a:ea typeface="Gill Sans"/>
                <a:cs typeface="Gill Sans"/>
                <a:sym typeface="Gill Sans"/>
              </a:rPr>
              <a:t>1. </a:t>
            </a:r>
            <a:r>
              <a:rPr lang="en-US" sz="1800" b="1" i="0" u="none" strike="noStrike">
                <a:latin typeface="Arial"/>
                <a:ea typeface="Arial"/>
                <a:cs typeface="Arial"/>
                <a:sym typeface="Arial"/>
              </a:rPr>
              <a:t>Find all frequent itemsets: </a:t>
            </a:r>
            <a:r>
              <a:rPr lang="en-US" sz="1800" b="0" i="0" u="none" strike="noStrike">
                <a:latin typeface="Arial"/>
                <a:ea typeface="Arial"/>
                <a:cs typeface="Arial"/>
                <a:sym typeface="Arial"/>
              </a:rPr>
              <a:t>By definition, each of these itemsets will occur at least as frequently as a predetermined minimum support count, </a:t>
            </a:r>
            <a:r>
              <a:rPr lang="en-US" sz="1800" b="0" i="1" u="none" strike="noStrike">
                <a:latin typeface="Arial"/>
                <a:ea typeface="Arial"/>
                <a:cs typeface="Arial"/>
                <a:sym typeface="Arial"/>
              </a:rPr>
              <a:t>min sup</a:t>
            </a:r>
            <a:r>
              <a:rPr lang="en-US" sz="1800" b="0" i="0" u="none" strike="noStrike">
                <a:latin typeface="Arial"/>
                <a:ea typeface="Arial"/>
                <a:cs typeface="Arial"/>
                <a:sym typeface="Arial"/>
              </a:rPr>
              <a:t>.</a:t>
            </a:r>
            <a:endParaRPr sz="1800" b="0" i="0" u="none" strike="noStrike">
              <a:latin typeface="Arial"/>
              <a:ea typeface="Arial"/>
              <a:cs typeface="Arial"/>
              <a:sym typeface="Arial"/>
            </a:endParaRPr>
          </a:p>
          <a:p>
            <a:pPr marL="121920" lvl="0" indent="0" algn="l" rtl="0">
              <a:lnSpc>
                <a:spcPct val="100000"/>
              </a:lnSpc>
              <a:spcBef>
                <a:spcPts val="560"/>
              </a:spcBef>
              <a:spcAft>
                <a:spcPts val="0"/>
              </a:spcAft>
              <a:buSzPts val="1680"/>
              <a:buNone/>
            </a:pPr>
            <a:endParaRPr sz="1800">
              <a:latin typeface="Arial"/>
              <a:ea typeface="Arial"/>
              <a:cs typeface="Arial"/>
              <a:sym typeface="Arial"/>
            </a:endParaRPr>
          </a:p>
          <a:p>
            <a:pPr marL="121920" lvl="0" indent="0" algn="l" rtl="0">
              <a:lnSpc>
                <a:spcPct val="100000"/>
              </a:lnSpc>
              <a:spcBef>
                <a:spcPts val="560"/>
              </a:spcBef>
              <a:spcAft>
                <a:spcPts val="0"/>
              </a:spcAft>
              <a:buSzPts val="1680"/>
              <a:buNone/>
            </a:pPr>
            <a:r>
              <a:rPr lang="en-US" sz="1800" b="1" i="0" u="none" strike="noStrike">
                <a:latin typeface="Gill Sans"/>
                <a:ea typeface="Gill Sans"/>
                <a:cs typeface="Gill Sans"/>
                <a:sym typeface="Gill Sans"/>
              </a:rPr>
              <a:t>2. </a:t>
            </a:r>
            <a:r>
              <a:rPr lang="en-US" sz="1800" b="1" i="0" u="none" strike="noStrike">
                <a:latin typeface="Arial"/>
                <a:ea typeface="Arial"/>
                <a:cs typeface="Arial"/>
                <a:sym typeface="Arial"/>
              </a:rPr>
              <a:t>Generate strong association rules from the frequent itemsets: </a:t>
            </a:r>
            <a:r>
              <a:rPr lang="en-US" sz="1800" b="0" i="0" u="none" strike="noStrike">
                <a:latin typeface="Arial"/>
                <a:ea typeface="Arial"/>
                <a:cs typeface="Arial"/>
                <a:sym typeface="Arial"/>
              </a:rPr>
              <a:t>By definition, these rules must satisfy minimum support and minimum confidence.</a:t>
            </a:r>
            <a:endParaRPr sz="1800" b="0" i="0" u="none" strike="noStrike">
              <a:latin typeface="Arial"/>
              <a:ea typeface="Arial"/>
              <a:cs typeface="Arial"/>
              <a:sym typeface="Arial"/>
            </a:endParaRPr>
          </a:p>
        </p:txBody>
      </p:sp>
      <p:sp>
        <p:nvSpPr>
          <p:cNvPr id="161" name="Google Shape;161;p2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 1</a:t>
            </a:r>
            <a:endParaRPr/>
          </a:p>
        </p:txBody>
      </p:sp>
      <p:sp>
        <p:nvSpPr>
          <p:cNvPr id="785" name="Google Shape;785;p9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786" name="Google Shape;786;p93"/>
          <p:cNvPicPr preferRelativeResize="0"/>
          <p:nvPr/>
        </p:nvPicPr>
        <p:blipFill rotWithShape="1">
          <a:blip r:embed="rId3">
            <a:alphaModFix/>
          </a:blip>
          <a:srcRect/>
          <a:stretch/>
        </p:blipFill>
        <p:spPr>
          <a:xfrm>
            <a:off x="581025" y="1352550"/>
            <a:ext cx="7067550" cy="3238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a:p>
        </p:txBody>
      </p:sp>
      <p:sp>
        <p:nvSpPr>
          <p:cNvPr id="792" name="Google Shape;792;p9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793" name="Google Shape;793;p94"/>
          <p:cNvPicPr preferRelativeResize="0"/>
          <p:nvPr/>
        </p:nvPicPr>
        <p:blipFill rotWithShape="1">
          <a:blip r:embed="rId3">
            <a:alphaModFix/>
          </a:blip>
          <a:srcRect/>
          <a:stretch/>
        </p:blipFill>
        <p:spPr>
          <a:xfrm>
            <a:off x="581025" y="1352550"/>
            <a:ext cx="7067550" cy="3238500"/>
          </a:xfrm>
          <a:prstGeom prst="rect">
            <a:avLst/>
          </a:prstGeom>
          <a:noFill/>
          <a:ln>
            <a:noFill/>
          </a:ln>
        </p:spPr>
      </p:pic>
      <p:pic>
        <p:nvPicPr>
          <p:cNvPr id="794" name="Google Shape;794;p94"/>
          <p:cNvPicPr preferRelativeResize="0"/>
          <p:nvPr/>
        </p:nvPicPr>
        <p:blipFill rotWithShape="1">
          <a:blip r:embed="rId4">
            <a:alphaModFix/>
          </a:blip>
          <a:srcRect/>
          <a:stretch/>
        </p:blipFill>
        <p:spPr>
          <a:xfrm>
            <a:off x="600075" y="4953000"/>
            <a:ext cx="3971925" cy="809625"/>
          </a:xfrm>
          <a:prstGeom prst="rect">
            <a:avLst/>
          </a:prstGeom>
          <a:noFill/>
          <a:ln>
            <a:noFill/>
          </a:ln>
        </p:spPr>
      </p:pic>
      <p:pic>
        <p:nvPicPr>
          <p:cNvPr id="795" name="Google Shape;795;p94"/>
          <p:cNvPicPr preferRelativeResize="0"/>
          <p:nvPr/>
        </p:nvPicPr>
        <p:blipFill rotWithShape="1">
          <a:blip r:embed="rId5">
            <a:alphaModFix/>
          </a:blip>
          <a:srcRect/>
          <a:stretch/>
        </p:blipFill>
        <p:spPr>
          <a:xfrm>
            <a:off x="4962525" y="1730537"/>
            <a:ext cx="3600450" cy="438150"/>
          </a:xfrm>
          <a:prstGeom prst="rect">
            <a:avLst/>
          </a:prstGeom>
          <a:noFill/>
          <a:ln>
            <a:noFill/>
          </a:ln>
        </p:spPr>
      </p:pic>
      <p:pic>
        <p:nvPicPr>
          <p:cNvPr id="796" name="Google Shape;796;p94"/>
          <p:cNvPicPr preferRelativeResize="0"/>
          <p:nvPr/>
        </p:nvPicPr>
        <p:blipFill rotWithShape="1">
          <a:blip r:embed="rId6">
            <a:alphaModFix/>
          </a:blip>
          <a:srcRect/>
          <a:stretch/>
        </p:blipFill>
        <p:spPr>
          <a:xfrm>
            <a:off x="5505450" y="2022313"/>
            <a:ext cx="2143125" cy="4905375"/>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2BB88B8D-4EB6-55BE-09FF-E54CB6F65A33}"/>
                  </a:ext>
                </a:extLst>
              </p14:cNvPr>
              <p14:cNvContentPartPr/>
              <p14:nvPr/>
            </p14:nvContentPartPr>
            <p14:xfrm>
              <a:off x="630720" y="5477400"/>
              <a:ext cx="4304880" cy="293760"/>
            </p14:xfrm>
          </p:contentPart>
        </mc:Choice>
        <mc:Fallback xmlns="">
          <p:pic>
            <p:nvPicPr>
              <p:cNvPr id="2" name="Ink 1">
                <a:extLst>
                  <a:ext uri="{FF2B5EF4-FFF2-40B4-BE49-F238E27FC236}">
                    <a16:creationId xmlns:a16="http://schemas.microsoft.com/office/drawing/2014/main" id="{2BB88B8D-4EB6-55BE-09FF-E54CB6F65A33}"/>
                  </a:ext>
                </a:extLst>
              </p:cNvPr>
              <p:cNvPicPr/>
              <p:nvPr/>
            </p:nvPicPr>
            <p:blipFill>
              <a:blip r:embed="rId8"/>
              <a:stretch>
                <a:fillRect/>
              </a:stretch>
            </p:blipFill>
            <p:spPr>
              <a:xfrm>
                <a:off x="576720" y="5369400"/>
                <a:ext cx="4412520" cy="50940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5"/>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a:p>
        </p:txBody>
      </p:sp>
      <p:sp>
        <p:nvSpPr>
          <p:cNvPr id="802" name="Google Shape;802;p9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803" name="Google Shape;803;p95"/>
          <p:cNvPicPr preferRelativeResize="0"/>
          <p:nvPr/>
        </p:nvPicPr>
        <p:blipFill rotWithShape="1">
          <a:blip r:embed="rId3">
            <a:alphaModFix/>
          </a:blip>
          <a:srcRect/>
          <a:stretch/>
        </p:blipFill>
        <p:spPr>
          <a:xfrm>
            <a:off x="0" y="1366643"/>
            <a:ext cx="3600450" cy="438150"/>
          </a:xfrm>
          <a:prstGeom prst="rect">
            <a:avLst/>
          </a:prstGeom>
          <a:noFill/>
          <a:ln>
            <a:noFill/>
          </a:ln>
        </p:spPr>
      </p:pic>
      <p:pic>
        <p:nvPicPr>
          <p:cNvPr id="804" name="Google Shape;804;p95"/>
          <p:cNvPicPr preferRelativeResize="0"/>
          <p:nvPr/>
        </p:nvPicPr>
        <p:blipFill rotWithShape="1">
          <a:blip r:embed="rId4">
            <a:alphaModFix/>
          </a:blip>
          <a:srcRect/>
          <a:stretch/>
        </p:blipFill>
        <p:spPr>
          <a:xfrm>
            <a:off x="75036" y="1762125"/>
            <a:ext cx="2143125" cy="4905375"/>
          </a:xfrm>
          <a:prstGeom prst="rect">
            <a:avLst/>
          </a:prstGeom>
          <a:noFill/>
          <a:ln>
            <a:noFill/>
          </a:ln>
        </p:spPr>
      </p:pic>
      <p:pic>
        <p:nvPicPr>
          <p:cNvPr id="805" name="Google Shape;805;p95"/>
          <p:cNvPicPr preferRelativeResize="0"/>
          <p:nvPr/>
        </p:nvPicPr>
        <p:blipFill rotWithShape="1">
          <a:blip r:embed="rId5">
            <a:alphaModFix/>
          </a:blip>
          <a:srcRect/>
          <a:stretch/>
        </p:blipFill>
        <p:spPr>
          <a:xfrm>
            <a:off x="3475945" y="1366643"/>
            <a:ext cx="5126880" cy="695325"/>
          </a:xfrm>
          <a:prstGeom prst="rect">
            <a:avLst/>
          </a:prstGeom>
          <a:noFill/>
          <a:ln>
            <a:noFill/>
          </a:ln>
        </p:spPr>
      </p:pic>
      <p:pic>
        <p:nvPicPr>
          <p:cNvPr id="806" name="Google Shape;806;p95"/>
          <p:cNvPicPr preferRelativeResize="0"/>
          <p:nvPr/>
        </p:nvPicPr>
        <p:blipFill rotWithShape="1">
          <a:blip r:embed="rId6">
            <a:alphaModFix/>
          </a:blip>
          <a:srcRect/>
          <a:stretch/>
        </p:blipFill>
        <p:spPr>
          <a:xfrm>
            <a:off x="3549229" y="2195512"/>
            <a:ext cx="2847975" cy="2466975"/>
          </a:xfrm>
          <a:prstGeom prst="rect">
            <a:avLst/>
          </a:prstGeom>
          <a:noFill/>
          <a:ln>
            <a:noFill/>
          </a:ln>
        </p:spPr>
      </p:pic>
      <p:sp>
        <p:nvSpPr>
          <p:cNvPr id="807" name="Google Shape;807;p95"/>
          <p:cNvSpPr txBox="1"/>
          <p:nvPr/>
        </p:nvSpPr>
        <p:spPr>
          <a:xfrm>
            <a:off x="5745400" y="1696100"/>
            <a:ext cx="3192000" cy="3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i. e Find Frequent itemsets</a:t>
            </a:r>
            <a:endParaRPr sz="1800" b="0" i="0" u="none" strike="noStrike" cap="none">
              <a:solidFill>
                <a:schemeClr val="dk1"/>
              </a:solidFill>
              <a:latin typeface="Tahoma"/>
              <a:ea typeface="Tahoma"/>
              <a:cs typeface="Tahoma"/>
              <a:sym typeface="Tahoma"/>
            </a:endParaRPr>
          </a:p>
        </p:txBody>
      </p:sp>
      <p:sp>
        <p:nvSpPr>
          <p:cNvPr id="808" name="Google Shape;808;p95"/>
          <p:cNvSpPr txBox="1"/>
          <p:nvPr/>
        </p:nvSpPr>
        <p:spPr>
          <a:xfrm>
            <a:off x="3939700" y="4684275"/>
            <a:ext cx="3447300" cy="3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Frequent Itemsets</a:t>
            </a: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1: highest priority </a:t>
            </a:r>
            <a:endParaRPr sz="1800" b="0" i="0" u="none" strike="noStrike" cap="none">
              <a:solidFill>
                <a:schemeClr val="dk1"/>
              </a:solidFill>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FE5426C-7CFA-806E-8D68-589750B7A33A}"/>
                  </a:ext>
                </a:extLst>
              </p14:cNvPr>
              <p14:cNvContentPartPr/>
              <p14:nvPr/>
            </p14:nvContentPartPr>
            <p14:xfrm>
              <a:off x="5531760" y="2440872"/>
              <a:ext cx="814680" cy="47160"/>
            </p14:xfrm>
          </p:contentPart>
        </mc:Choice>
        <mc:Fallback xmlns="">
          <p:pic>
            <p:nvPicPr>
              <p:cNvPr id="2" name="Ink 1">
                <a:extLst>
                  <a:ext uri="{FF2B5EF4-FFF2-40B4-BE49-F238E27FC236}">
                    <a16:creationId xmlns:a16="http://schemas.microsoft.com/office/drawing/2014/main" id="{AFE5426C-7CFA-806E-8D68-589750B7A33A}"/>
                  </a:ext>
                </a:extLst>
              </p:cNvPr>
              <p:cNvPicPr/>
              <p:nvPr/>
            </p:nvPicPr>
            <p:blipFill>
              <a:blip r:embed="rId8"/>
              <a:stretch>
                <a:fillRect/>
              </a:stretch>
            </p:blipFill>
            <p:spPr>
              <a:xfrm>
                <a:off x="5477760" y="2332872"/>
                <a:ext cx="922320" cy="26280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a:p>
        </p:txBody>
      </p:sp>
      <p:sp>
        <p:nvSpPr>
          <p:cNvPr id="814" name="Google Shape;814;p9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815" name="Google Shape;815;p96"/>
          <p:cNvPicPr preferRelativeResize="0"/>
          <p:nvPr/>
        </p:nvPicPr>
        <p:blipFill rotWithShape="1">
          <a:blip r:embed="rId3">
            <a:alphaModFix/>
          </a:blip>
          <a:srcRect/>
          <a:stretch/>
        </p:blipFill>
        <p:spPr>
          <a:xfrm>
            <a:off x="1325235" y="1545185"/>
            <a:ext cx="4086225" cy="428625"/>
          </a:xfrm>
          <a:prstGeom prst="rect">
            <a:avLst/>
          </a:prstGeom>
          <a:noFill/>
          <a:ln>
            <a:noFill/>
          </a:ln>
        </p:spPr>
      </p:pic>
      <p:pic>
        <p:nvPicPr>
          <p:cNvPr id="816" name="Google Shape;816;p96"/>
          <p:cNvPicPr preferRelativeResize="0"/>
          <p:nvPr/>
        </p:nvPicPr>
        <p:blipFill rotWithShape="1">
          <a:blip r:embed="rId4">
            <a:alphaModFix/>
          </a:blip>
          <a:srcRect/>
          <a:stretch/>
        </p:blipFill>
        <p:spPr>
          <a:xfrm>
            <a:off x="1325235" y="2216211"/>
            <a:ext cx="6629400" cy="3467100"/>
          </a:xfrm>
          <a:prstGeom prst="rect">
            <a:avLst/>
          </a:prstGeom>
          <a:noFill/>
          <a:ln>
            <a:noFill/>
          </a:ln>
        </p:spPr>
      </p:pic>
      <p:sp>
        <p:nvSpPr>
          <p:cNvPr id="817" name="Google Shape;817;p96"/>
          <p:cNvSpPr txBox="1"/>
          <p:nvPr/>
        </p:nvSpPr>
        <p:spPr>
          <a:xfrm>
            <a:off x="5289425" y="5289425"/>
            <a:ext cx="3173700" cy="3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Ordered Itemsets</a:t>
            </a:r>
            <a:endParaRPr sz="1800" b="0" i="0" u="none" strike="noStrike" cap="none">
              <a:solidFill>
                <a:schemeClr val="dk1"/>
              </a:solidFill>
              <a:latin typeface="Tahoma"/>
              <a:ea typeface="Tahoma"/>
              <a:cs typeface="Tahoma"/>
              <a:sym typeface="Tahoma"/>
            </a:endParaRPr>
          </a:p>
        </p:txBody>
      </p:sp>
      <p:sp>
        <p:nvSpPr>
          <p:cNvPr id="818" name="Google Shape;818;p96"/>
          <p:cNvSpPr txBox="1"/>
          <p:nvPr/>
        </p:nvSpPr>
        <p:spPr>
          <a:xfrm>
            <a:off x="5289425" y="1555625"/>
            <a:ext cx="3173700" cy="3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i.e find the Ordered Itemsets</a:t>
            </a:r>
            <a:endParaRPr sz="1600" b="0" i="0" u="none" strike="noStrike" cap="none">
              <a:solidFill>
                <a:schemeClr val="dk1"/>
              </a:solidFill>
              <a:latin typeface="Tahoma"/>
              <a:ea typeface="Tahoma"/>
              <a:cs typeface="Tahoma"/>
              <a:sym typeface="Tahoma"/>
            </a:endParaRPr>
          </a:p>
        </p:txBody>
      </p:sp>
      <p:sp>
        <p:nvSpPr>
          <p:cNvPr id="819" name="Google Shape;819;p96"/>
          <p:cNvSpPr txBox="1"/>
          <p:nvPr/>
        </p:nvSpPr>
        <p:spPr>
          <a:xfrm>
            <a:off x="984925" y="1896900"/>
            <a:ext cx="7915800" cy="36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Here ,for each transaction, arrange the items in the descending order of their priority</a:t>
            </a: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9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FP (Frequent Pattern Growth Algorithm)</a:t>
            </a:r>
            <a:endParaRPr sz="3600" b="0" i="0" u="none" strike="noStrike" cap="none">
              <a:solidFill>
                <a:schemeClr val="dk2"/>
              </a:solidFill>
              <a:latin typeface="Tahoma"/>
              <a:ea typeface="Tahoma"/>
              <a:cs typeface="Tahoma"/>
              <a:sym typeface="Tahoma"/>
            </a:endParaRPr>
          </a:p>
        </p:txBody>
      </p:sp>
      <p:sp>
        <p:nvSpPr>
          <p:cNvPr id="825" name="Google Shape;825;p9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826" name="Google Shape;826;p97"/>
          <p:cNvPicPr preferRelativeResize="0"/>
          <p:nvPr/>
        </p:nvPicPr>
        <p:blipFill rotWithShape="1">
          <a:blip r:embed="rId3">
            <a:alphaModFix/>
          </a:blip>
          <a:srcRect/>
          <a:stretch/>
        </p:blipFill>
        <p:spPr>
          <a:xfrm>
            <a:off x="281376" y="1464712"/>
            <a:ext cx="2143125" cy="476250"/>
          </a:xfrm>
          <a:prstGeom prst="rect">
            <a:avLst/>
          </a:prstGeom>
          <a:noFill/>
          <a:ln>
            <a:noFill/>
          </a:ln>
        </p:spPr>
      </p:pic>
      <p:pic>
        <p:nvPicPr>
          <p:cNvPr id="827" name="Google Shape;827;p97"/>
          <p:cNvPicPr preferRelativeResize="0"/>
          <p:nvPr/>
        </p:nvPicPr>
        <p:blipFill rotWithShape="1">
          <a:blip r:embed="rId4">
            <a:alphaModFix/>
          </a:blip>
          <a:srcRect/>
          <a:stretch/>
        </p:blipFill>
        <p:spPr>
          <a:xfrm>
            <a:off x="281376" y="2670693"/>
            <a:ext cx="1600200" cy="4210050"/>
          </a:xfrm>
          <a:prstGeom prst="rect">
            <a:avLst/>
          </a:prstGeom>
          <a:noFill/>
          <a:ln>
            <a:noFill/>
          </a:ln>
        </p:spPr>
      </p:pic>
      <p:pic>
        <p:nvPicPr>
          <p:cNvPr id="828" name="Google Shape;828;p97"/>
          <p:cNvPicPr preferRelativeResize="0"/>
          <p:nvPr/>
        </p:nvPicPr>
        <p:blipFill rotWithShape="1">
          <a:blip r:embed="rId5">
            <a:alphaModFix/>
          </a:blip>
          <a:srcRect/>
          <a:stretch/>
        </p:blipFill>
        <p:spPr>
          <a:xfrm>
            <a:off x="2424501" y="2670693"/>
            <a:ext cx="2533650" cy="4114800"/>
          </a:xfrm>
          <a:prstGeom prst="rect">
            <a:avLst/>
          </a:prstGeom>
          <a:noFill/>
          <a:ln>
            <a:noFill/>
          </a:ln>
        </p:spPr>
      </p:pic>
      <p:pic>
        <p:nvPicPr>
          <p:cNvPr id="829" name="Google Shape;829;p97"/>
          <p:cNvPicPr preferRelativeResize="0"/>
          <p:nvPr/>
        </p:nvPicPr>
        <p:blipFill rotWithShape="1">
          <a:blip r:embed="rId6">
            <a:alphaModFix/>
          </a:blip>
          <a:srcRect/>
          <a:stretch/>
        </p:blipFill>
        <p:spPr>
          <a:xfrm>
            <a:off x="5413504" y="2584968"/>
            <a:ext cx="2571750" cy="4200525"/>
          </a:xfrm>
          <a:prstGeom prst="rect">
            <a:avLst/>
          </a:prstGeom>
          <a:noFill/>
          <a:ln>
            <a:noFill/>
          </a:ln>
        </p:spPr>
      </p:pic>
      <p:sp>
        <p:nvSpPr>
          <p:cNvPr id="830" name="Google Shape;830;p97"/>
          <p:cNvSpPr txBox="1"/>
          <p:nvPr/>
        </p:nvSpPr>
        <p:spPr>
          <a:xfrm>
            <a:off x="2462325" y="1437675"/>
            <a:ext cx="6402000" cy="34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Insert all ordered itemsets into a Trie data structure</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ahoma"/>
              <a:ea typeface="Tahoma"/>
              <a:cs typeface="Tahoma"/>
              <a:sym typeface="Tahoma"/>
            </a:endParaRPr>
          </a:p>
        </p:txBody>
      </p:sp>
      <p:sp>
        <p:nvSpPr>
          <p:cNvPr id="831" name="Google Shape;831;p97"/>
          <p:cNvSpPr txBox="1"/>
          <p:nvPr/>
        </p:nvSpPr>
        <p:spPr>
          <a:xfrm>
            <a:off x="164150" y="1860425"/>
            <a:ext cx="8700300" cy="47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Start with NULL node and for every transaction’s ordered Itemset, create a path.</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8"/>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837" name="Google Shape;837;p98"/>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838" name="Google Shape;838;p9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839" name="Google Shape;839;p98"/>
          <p:cNvPicPr preferRelativeResize="0"/>
          <p:nvPr/>
        </p:nvPicPr>
        <p:blipFill rotWithShape="1">
          <a:blip r:embed="rId3">
            <a:alphaModFix/>
          </a:blip>
          <a:srcRect/>
          <a:stretch/>
        </p:blipFill>
        <p:spPr>
          <a:xfrm>
            <a:off x="180975" y="875523"/>
            <a:ext cx="4181475" cy="5143500"/>
          </a:xfrm>
          <a:prstGeom prst="rect">
            <a:avLst/>
          </a:prstGeom>
          <a:noFill/>
          <a:ln>
            <a:noFill/>
          </a:ln>
        </p:spPr>
      </p:pic>
      <p:pic>
        <p:nvPicPr>
          <p:cNvPr id="840" name="Google Shape;840;p98"/>
          <p:cNvPicPr preferRelativeResize="0"/>
          <p:nvPr/>
        </p:nvPicPr>
        <p:blipFill rotWithShape="1">
          <a:blip r:embed="rId4">
            <a:alphaModFix/>
          </a:blip>
          <a:srcRect/>
          <a:stretch/>
        </p:blipFill>
        <p:spPr>
          <a:xfrm>
            <a:off x="4427764" y="904098"/>
            <a:ext cx="3829050" cy="5114925"/>
          </a:xfrm>
          <a:prstGeom prst="rect">
            <a:avLst/>
          </a:prstGeom>
          <a:noFill/>
          <a:ln>
            <a:noFill/>
          </a:ln>
        </p:spPr>
      </p:pic>
      <p:sp>
        <p:nvSpPr>
          <p:cNvPr id="841" name="Google Shape;841;p98"/>
          <p:cNvSpPr txBox="1"/>
          <p:nvPr/>
        </p:nvSpPr>
        <p:spPr>
          <a:xfrm>
            <a:off x="1691640" y="44450"/>
            <a:ext cx="4572000" cy="3067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FP (Frequent Pattern Growth Algorithm)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847" name="Google Shape;847;p99"/>
          <p:cNvPicPr preferRelativeResize="0"/>
          <p:nvPr/>
        </p:nvPicPr>
        <p:blipFill rotWithShape="1">
          <a:blip r:embed="rId3">
            <a:alphaModFix/>
          </a:blip>
          <a:srcRect/>
          <a:stretch/>
        </p:blipFill>
        <p:spPr>
          <a:xfrm>
            <a:off x="381000" y="1419224"/>
            <a:ext cx="3705225" cy="4891176"/>
          </a:xfrm>
          <a:prstGeom prst="rect">
            <a:avLst/>
          </a:prstGeom>
          <a:noFill/>
          <a:ln>
            <a:noFill/>
          </a:ln>
        </p:spPr>
      </p:pic>
      <p:sp>
        <p:nvSpPr>
          <p:cNvPr id="848" name="Google Shape;848;p99"/>
          <p:cNvSpPr txBox="1"/>
          <p:nvPr/>
        </p:nvSpPr>
        <p:spPr>
          <a:xfrm>
            <a:off x="380999" y="396270"/>
            <a:ext cx="8429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6: Compute Conditional pattern base(CPB) for each item : </a:t>
            </a:r>
            <a:r>
              <a:rPr lang="en-US" sz="1800" b="0" i="0" u="none" strike="noStrike" cap="none">
                <a:solidFill>
                  <a:srgbClr val="292929"/>
                </a:solidFill>
                <a:latin typeface="Arial"/>
                <a:ea typeface="Arial"/>
                <a:cs typeface="Arial"/>
                <a:sym typeface="Arial"/>
              </a:rPr>
              <a:t>It is apath labels of all the paths which lead to any node of the given item in the FP tree.</a:t>
            </a:r>
            <a:endParaRPr sz="1800" b="0" i="0" u="none" strike="noStrike" cap="none">
              <a:solidFill>
                <a:srgbClr val="000000"/>
              </a:solidFill>
              <a:latin typeface="Arial"/>
              <a:ea typeface="Arial"/>
              <a:cs typeface="Arial"/>
              <a:sym typeface="Arial"/>
            </a:endParaRPr>
          </a:p>
        </p:txBody>
      </p:sp>
      <p:graphicFrame>
        <p:nvGraphicFramePr>
          <p:cNvPr id="849" name="Google Shape;849;p99"/>
          <p:cNvGraphicFramePr/>
          <p:nvPr/>
        </p:nvGraphicFramePr>
        <p:xfrm>
          <a:off x="4317650" y="2476500"/>
          <a:ext cx="4630775" cy="2377260"/>
        </p:xfrm>
        <a:graphic>
          <a:graphicData uri="http://schemas.openxmlformats.org/drawingml/2006/table">
            <a:tbl>
              <a:tblPr>
                <a:noFill/>
                <a:tableStyleId>{FAEE14A9-B69C-4C78-BA3B-3866B0EB35A8}</a:tableStyleId>
              </a:tblPr>
              <a:tblGrid>
                <a:gridCol w="562325">
                  <a:extLst>
                    <a:ext uri="{9D8B030D-6E8A-4147-A177-3AD203B41FA5}">
                      <a16:colId xmlns:a16="http://schemas.microsoft.com/office/drawing/2014/main" val="20000"/>
                    </a:ext>
                  </a:extLst>
                </a:gridCol>
                <a:gridCol w="406845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Item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Conditional Pattern Base(Path to reach item)</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{{D,A:1},{D,E,A,B:1,{D,E,B:1}}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{{D,E,A:1},{D,E:2}}</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{{D:1},{D,E:2}}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{D:4}</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855" name="Google Shape;855;p100"/>
          <p:cNvSpPr txBox="1"/>
          <p:nvPr/>
        </p:nvSpPr>
        <p:spPr>
          <a:xfrm>
            <a:off x="380999" y="396270"/>
            <a:ext cx="84297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7: Build Conditional FP Tree for each item.</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92929"/>
                </a:solidFill>
                <a:latin typeface="Arial"/>
                <a:ea typeface="Arial"/>
                <a:cs typeface="Arial"/>
                <a:sym typeface="Arial"/>
              </a:rPr>
              <a:t>For this, take the set of elements which is common in all the paths in the conditional pattern base for that item and calculate the support count by summing the support counts of all the paths in the conditional pattern base.</a:t>
            </a:r>
            <a:endParaRPr sz="1800" b="0" i="0" u="none" strike="noStrike" cap="none">
              <a:solidFill>
                <a:srgbClr val="292929"/>
              </a:solidFill>
              <a:latin typeface="Arial"/>
              <a:ea typeface="Arial"/>
              <a:cs typeface="Arial"/>
              <a:sym typeface="Arial"/>
            </a:endParaRPr>
          </a:p>
        </p:txBody>
      </p:sp>
      <p:graphicFrame>
        <p:nvGraphicFramePr>
          <p:cNvPr id="856" name="Google Shape;856;p100"/>
          <p:cNvGraphicFramePr/>
          <p:nvPr/>
        </p:nvGraphicFramePr>
        <p:xfrm>
          <a:off x="86125" y="2148175"/>
          <a:ext cx="8858300" cy="2605860"/>
        </p:xfrm>
        <a:graphic>
          <a:graphicData uri="http://schemas.openxmlformats.org/drawingml/2006/table">
            <a:tbl>
              <a:tblPr>
                <a:noFill/>
                <a:tableStyleId>{FAEE14A9-B69C-4C78-BA3B-3866B0EB35A8}</a:tableStyleId>
              </a:tblPr>
              <a:tblGrid>
                <a:gridCol w="736725">
                  <a:extLst>
                    <a:ext uri="{9D8B030D-6E8A-4147-A177-3AD203B41FA5}">
                      <a16:colId xmlns:a16="http://schemas.microsoft.com/office/drawing/2014/main" val="20000"/>
                    </a:ext>
                  </a:extLst>
                </a:gridCol>
                <a:gridCol w="4304550">
                  <a:extLst>
                    <a:ext uri="{9D8B030D-6E8A-4147-A177-3AD203B41FA5}">
                      <a16:colId xmlns:a16="http://schemas.microsoft.com/office/drawing/2014/main" val="20001"/>
                    </a:ext>
                  </a:extLst>
                </a:gridCol>
                <a:gridCol w="3817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Item</a:t>
                      </a:r>
                      <a:endParaRPr sz="15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Pattern Base(Path to reach item)</a:t>
                      </a:r>
                      <a:endParaRPr sz="15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Frequent Pattern Tree</a:t>
                      </a:r>
                      <a:endParaRPr sz="15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{{D,A:1},{D,E,A,B:1,{D,E,B:1}}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{D:3}</a:t>
                      </a:r>
                      <a:br>
                        <a:rPr lang="en-US" sz="1400" u="none" strike="noStrike" cap="none"/>
                      </a:b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{{D,E,A:1},{D,E:2}}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{D,E:3}</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{{D:1},{D,E:2}}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{D:3}</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{D:4}</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
        <p:nvSpPr>
          <p:cNvPr id="862" name="Google Shape;862;p101"/>
          <p:cNvSpPr txBox="1"/>
          <p:nvPr/>
        </p:nvSpPr>
        <p:spPr>
          <a:xfrm>
            <a:off x="380999" y="396270"/>
            <a:ext cx="84297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8: Generate Frequent Patterns</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 </a:t>
            </a:r>
            <a:r>
              <a:rPr lang="en-US" sz="1800" b="0" i="0" u="none" strike="noStrike" cap="none">
                <a:solidFill>
                  <a:srgbClr val="292929"/>
                </a:solidFill>
                <a:latin typeface="Arial"/>
                <a:ea typeface="Arial"/>
                <a:cs typeface="Arial"/>
                <a:sym typeface="Arial"/>
              </a:rPr>
              <a:t>Generate frequent pattern rules by pairing the items of conditional frequent pattern tree set to the corresponding item as shown below.</a:t>
            </a:r>
            <a:endParaRPr sz="1800" b="0" i="0" u="none" strike="noStrike" cap="none">
              <a:solidFill>
                <a:srgbClr val="292929"/>
              </a:solidFill>
              <a:latin typeface="Arial"/>
              <a:ea typeface="Arial"/>
              <a:cs typeface="Arial"/>
              <a:sym typeface="Arial"/>
            </a:endParaRPr>
          </a:p>
        </p:txBody>
      </p:sp>
      <p:graphicFrame>
        <p:nvGraphicFramePr>
          <p:cNvPr id="863" name="Google Shape;863;p101"/>
          <p:cNvGraphicFramePr/>
          <p:nvPr/>
        </p:nvGraphicFramePr>
        <p:xfrm>
          <a:off x="86125" y="1462375"/>
          <a:ext cx="8858300" cy="2864940"/>
        </p:xfrm>
        <a:graphic>
          <a:graphicData uri="http://schemas.openxmlformats.org/drawingml/2006/table">
            <a:tbl>
              <a:tblPr>
                <a:noFill/>
                <a:tableStyleId>{FAEE14A9-B69C-4C78-BA3B-3866B0EB35A8}</a:tableStyleId>
              </a:tblPr>
              <a:tblGrid>
                <a:gridCol w="700250">
                  <a:extLst>
                    <a:ext uri="{9D8B030D-6E8A-4147-A177-3AD203B41FA5}">
                      <a16:colId xmlns:a16="http://schemas.microsoft.com/office/drawing/2014/main" val="20000"/>
                    </a:ext>
                  </a:extLst>
                </a:gridCol>
                <a:gridCol w="4341025">
                  <a:extLst>
                    <a:ext uri="{9D8B030D-6E8A-4147-A177-3AD203B41FA5}">
                      <a16:colId xmlns:a16="http://schemas.microsoft.com/office/drawing/2014/main" val="20001"/>
                    </a:ext>
                  </a:extLst>
                </a:gridCol>
                <a:gridCol w="3817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Item</a:t>
                      </a:r>
                      <a:endParaRPr sz="16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Conditional Pattern Base(Path to reach item)</a:t>
                      </a:r>
                      <a:endParaRPr sz="16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Conditional Frequent Pattern Tree</a:t>
                      </a:r>
                      <a:endParaRPr sz="16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{{D,A:1},{D,E,A,B:1,{D,E,B:1}}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{D:3}</a:t>
                      </a:r>
                      <a:br>
                        <a:rPr lang="en-US" sz="1400" u="none" strike="noStrike" cap="none"/>
                      </a:b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{{D,E,A:1},{D,E:2}}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{D,E:3}</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{{D:1},{D,E:2}}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{D:3}</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{D:4}</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864" name="Google Shape;864;p101"/>
          <p:cNvGraphicFramePr/>
          <p:nvPr/>
        </p:nvGraphicFramePr>
        <p:xfrm>
          <a:off x="571500" y="4442150"/>
          <a:ext cx="7239000" cy="2416905"/>
        </p:xfrm>
        <a:graphic>
          <a:graphicData uri="http://schemas.openxmlformats.org/drawingml/2006/table">
            <a:tbl>
              <a:tblPr>
                <a:noFill/>
                <a:tableStyleId>{FAEE14A9-B69C-4C78-BA3B-3866B0EB35A8}</a:tableStyleId>
              </a:tblPr>
              <a:tblGrid>
                <a:gridCol w="1066000">
                  <a:extLst>
                    <a:ext uri="{9D8B030D-6E8A-4147-A177-3AD203B41FA5}">
                      <a16:colId xmlns:a16="http://schemas.microsoft.com/office/drawing/2014/main" val="20000"/>
                    </a:ext>
                  </a:extLst>
                </a:gridCol>
                <a:gridCol w="6173000">
                  <a:extLst>
                    <a:ext uri="{9D8B030D-6E8A-4147-A177-3AD203B41FA5}">
                      <a16:colId xmlns:a16="http://schemas.microsoft.com/office/drawing/2014/main" val="20001"/>
                    </a:ext>
                  </a:extLst>
                </a:gridCol>
              </a:tblGrid>
              <a:tr h="40537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Item</a:t>
                      </a:r>
                      <a:endParaRPr sz="16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Frequent Pattern Generated</a:t>
                      </a:r>
                      <a:endParaRPr sz="1600" b="1" u="none" strike="noStrike" cap="none"/>
                    </a:p>
                  </a:txBody>
                  <a:tcPr marL="91425" marR="91425" marT="91425" marB="91425"/>
                </a:tc>
                <a:extLst>
                  <a:ext uri="{0D108BD9-81ED-4DB2-BD59-A6C34878D82A}">
                    <a16:rowId xmlns:a16="http://schemas.microsoft.com/office/drawing/2014/main" val="10000"/>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{&lt;D,F: 3&gt;}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{&lt;D,B:3&gt;, &lt;E,B:3&gt;,&lt;D,E,B:3&gt;}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{&lt;D,A:3&gt;}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4053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{&lt;D,E:4&gt;}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870" name="Google Shape;870;p102"/>
          <p:cNvSpPr txBox="1"/>
          <p:nvPr/>
        </p:nvSpPr>
        <p:spPr>
          <a:xfrm>
            <a:off x="380999" y="396270"/>
            <a:ext cx="8429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8: Write frequent pattern Rules</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 </a:t>
            </a:r>
            <a:endParaRPr sz="1800" b="0" i="0" u="none" strike="noStrike" cap="none">
              <a:solidFill>
                <a:srgbClr val="292929"/>
              </a:solidFill>
              <a:latin typeface="Arial"/>
              <a:ea typeface="Arial"/>
              <a:cs typeface="Arial"/>
              <a:sym typeface="Arial"/>
            </a:endParaRPr>
          </a:p>
        </p:txBody>
      </p:sp>
      <p:sp>
        <p:nvSpPr>
          <p:cNvPr id="871" name="Google Shape;871;p102"/>
          <p:cNvSpPr txBox="1"/>
          <p:nvPr/>
        </p:nvSpPr>
        <p:spPr>
          <a:xfrm>
            <a:off x="552075" y="1608400"/>
            <a:ext cx="7734600" cy="30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ahoma"/>
                <a:ea typeface="Tahoma"/>
                <a:cs typeface="Tahoma"/>
                <a:sym typeface="Tahoma"/>
              </a:rPr>
              <a:t>The rules that satisfy minimum confidence threshold ae strong association rules .</a:t>
            </a:r>
            <a:endParaRPr sz="28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65314" y="381000"/>
            <a:ext cx="8621486"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sz="2800"/>
              <a:t>Frequent Itemset,Closed Itemset and Maximal Frequent Itemset</a:t>
            </a:r>
            <a:endParaRPr sz="2800"/>
          </a:p>
        </p:txBody>
      </p:sp>
      <p:sp>
        <p:nvSpPr>
          <p:cNvPr id="167" name="Google Shape;167;p2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68" name="Google Shape;168;p22"/>
          <p:cNvPicPr preferRelativeResize="0"/>
          <p:nvPr/>
        </p:nvPicPr>
        <p:blipFill rotWithShape="1">
          <a:blip r:embed="rId3">
            <a:alphaModFix/>
          </a:blip>
          <a:srcRect/>
          <a:stretch/>
        </p:blipFill>
        <p:spPr>
          <a:xfrm>
            <a:off x="512275" y="1480850"/>
            <a:ext cx="7803050" cy="46261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3"/>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r>
              <a:rPr lang="en-US"/>
              <a:t>Example 2</a:t>
            </a:r>
            <a:endParaRPr sz="3600" b="0" i="0" u="none" strike="noStrike" cap="none">
              <a:solidFill>
                <a:schemeClr val="dk2"/>
              </a:solidFill>
              <a:latin typeface="Tahoma"/>
              <a:ea typeface="Tahoma"/>
              <a:cs typeface="Tahoma"/>
              <a:sym typeface="Tahoma"/>
            </a:endParaRPr>
          </a:p>
        </p:txBody>
      </p:sp>
      <p:sp>
        <p:nvSpPr>
          <p:cNvPr id="877" name="Google Shape;877;p103"/>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878" name="Google Shape;878;p103"/>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879" name="Google Shape;879;p103"/>
          <p:cNvPicPr preferRelativeResize="0"/>
          <p:nvPr/>
        </p:nvPicPr>
        <p:blipFill rotWithShape="1">
          <a:blip r:embed="rId3">
            <a:alphaModFix/>
          </a:blip>
          <a:srcRect/>
          <a:stretch/>
        </p:blipFill>
        <p:spPr>
          <a:xfrm>
            <a:off x="381000" y="1381125"/>
            <a:ext cx="7610475" cy="5095875"/>
          </a:xfrm>
          <a:prstGeom prst="rect">
            <a:avLst/>
          </a:prstGeom>
          <a:noFill/>
          <a:ln>
            <a:noFill/>
          </a:ln>
        </p:spPr>
      </p:pic>
      <p:pic>
        <p:nvPicPr>
          <p:cNvPr id="880" name="Google Shape;880;p103"/>
          <p:cNvPicPr preferRelativeResize="0"/>
          <p:nvPr/>
        </p:nvPicPr>
        <p:blipFill rotWithShape="1">
          <a:blip r:embed="rId4">
            <a:alphaModFix/>
          </a:blip>
          <a:srcRect/>
          <a:stretch/>
        </p:blipFill>
        <p:spPr>
          <a:xfrm>
            <a:off x="4886325" y="2323711"/>
            <a:ext cx="3638550" cy="419100"/>
          </a:xfrm>
          <a:prstGeom prst="rect">
            <a:avLst/>
          </a:prstGeom>
          <a:noFill/>
          <a:ln>
            <a:noFill/>
          </a:ln>
        </p:spPr>
      </p:pic>
      <p:pic>
        <p:nvPicPr>
          <p:cNvPr id="881" name="Google Shape;881;p103"/>
          <p:cNvPicPr preferRelativeResize="0"/>
          <p:nvPr/>
        </p:nvPicPr>
        <p:blipFill rotWithShape="1">
          <a:blip r:embed="rId5">
            <a:alphaModFix/>
          </a:blip>
          <a:srcRect/>
          <a:stretch/>
        </p:blipFill>
        <p:spPr>
          <a:xfrm>
            <a:off x="4730134" y="2933700"/>
            <a:ext cx="4438650" cy="495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4"/>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887" name="Google Shape;887;p104"/>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pic>
        <p:nvPicPr>
          <p:cNvPr id="888" name="Google Shape;888;p104"/>
          <p:cNvPicPr preferRelativeResize="0"/>
          <p:nvPr/>
        </p:nvPicPr>
        <p:blipFill rotWithShape="1">
          <a:blip r:embed="rId3">
            <a:alphaModFix/>
          </a:blip>
          <a:srcRect/>
          <a:stretch/>
        </p:blipFill>
        <p:spPr>
          <a:xfrm>
            <a:off x="466919" y="1371600"/>
            <a:ext cx="3619500" cy="3543300"/>
          </a:xfrm>
          <a:prstGeom prst="rect">
            <a:avLst/>
          </a:prstGeom>
          <a:noFill/>
          <a:ln>
            <a:noFill/>
          </a:ln>
        </p:spPr>
      </p:pic>
      <p:pic>
        <p:nvPicPr>
          <p:cNvPr id="889" name="Google Shape;889;p104"/>
          <p:cNvPicPr preferRelativeResize="0"/>
          <p:nvPr/>
        </p:nvPicPr>
        <p:blipFill rotWithShape="1">
          <a:blip r:embed="rId4">
            <a:alphaModFix/>
          </a:blip>
          <a:srcRect/>
          <a:stretch/>
        </p:blipFill>
        <p:spPr>
          <a:xfrm>
            <a:off x="4095750" y="1371600"/>
            <a:ext cx="4591050" cy="1238250"/>
          </a:xfrm>
          <a:prstGeom prst="rect">
            <a:avLst/>
          </a:prstGeom>
          <a:noFill/>
          <a:ln>
            <a:noFill/>
          </a:ln>
        </p:spPr>
      </p:pic>
      <p:pic>
        <p:nvPicPr>
          <p:cNvPr id="890" name="Google Shape;890;p104"/>
          <p:cNvPicPr preferRelativeResize="0"/>
          <p:nvPr/>
        </p:nvPicPr>
        <p:blipFill rotWithShape="1">
          <a:blip r:embed="rId5">
            <a:alphaModFix/>
          </a:blip>
          <a:srcRect/>
          <a:stretch/>
        </p:blipFill>
        <p:spPr>
          <a:xfrm>
            <a:off x="4138612" y="2609850"/>
            <a:ext cx="4505325" cy="3581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5"/>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pic>
        <p:nvPicPr>
          <p:cNvPr id="896" name="Google Shape;896;p105"/>
          <p:cNvPicPr preferRelativeResize="0"/>
          <p:nvPr/>
        </p:nvPicPr>
        <p:blipFill rotWithShape="1">
          <a:blip r:embed="rId3">
            <a:alphaModFix/>
          </a:blip>
          <a:srcRect/>
          <a:stretch/>
        </p:blipFill>
        <p:spPr>
          <a:xfrm>
            <a:off x="1057275" y="609600"/>
            <a:ext cx="7387550" cy="5638800"/>
          </a:xfrm>
          <a:prstGeom prst="rect">
            <a:avLst/>
          </a:prstGeom>
          <a:noFill/>
          <a:ln>
            <a:noFill/>
          </a:ln>
        </p:spPr>
      </p:pic>
      <p:sp>
        <p:nvSpPr>
          <p:cNvPr id="897" name="Google Shape;897;p105"/>
          <p:cNvSpPr txBox="1"/>
          <p:nvPr/>
        </p:nvSpPr>
        <p:spPr>
          <a:xfrm>
            <a:off x="5690675" y="5690675"/>
            <a:ext cx="2754300" cy="25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ahoma"/>
                <a:ea typeface="Tahoma"/>
                <a:cs typeface="Tahoma"/>
                <a:sym typeface="Tahoma"/>
              </a:rPr>
              <a:t>Ordered Itemsets</a:t>
            </a: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6"/>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903" name="Google Shape;903;p106"/>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04" name="Google Shape;904;p106"/>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05" name="Google Shape;905;p106"/>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pic>
        <p:nvPicPr>
          <p:cNvPr id="906" name="Google Shape;906;p106"/>
          <p:cNvPicPr preferRelativeResize="0"/>
          <p:nvPr/>
        </p:nvPicPr>
        <p:blipFill rotWithShape="1">
          <a:blip r:embed="rId3">
            <a:alphaModFix/>
          </a:blip>
          <a:srcRect/>
          <a:stretch/>
        </p:blipFill>
        <p:spPr>
          <a:xfrm>
            <a:off x="414337" y="371475"/>
            <a:ext cx="8315325" cy="61150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301714-BFC5-7ED5-0A09-D4C78273AB53}"/>
                  </a:ext>
                </a:extLst>
              </p14:cNvPr>
              <p14:cNvContentPartPr/>
              <p14:nvPr/>
            </p14:nvContentPartPr>
            <p14:xfrm>
              <a:off x="1206720" y="557712"/>
              <a:ext cx="1274400" cy="47160"/>
            </p14:xfrm>
          </p:contentPart>
        </mc:Choice>
        <mc:Fallback xmlns="">
          <p:pic>
            <p:nvPicPr>
              <p:cNvPr id="2" name="Ink 1">
                <a:extLst>
                  <a:ext uri="{FF2B5EF4-FFF2-40B4-BE49-F238E27FC236}">
                    <a16:creationId xmlns:a16="http://schemas.microsoft.com/office/drawing/2014/main" id="{57301714-BFC5-7ED5-0A09-D4C78273AB53}"/>
                  </a:ext>
                </a:extLst>
              </p:cNvPr>
              <p:cNvPicPr/>
              <p:nvPr/>
            </p:nvPicPr>
            <p:blipFill>
              <a:blip r:embed="rId5"/>
              <a:stretch>
                <a:fillRect/>
              </a:stretch>
            </p:blipFill>
            <p:spPr>
              <a:xfrm>
                <a:off x="1152720" y="450072"/>
                <a:ext cx="1382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A75680-1E5D-0A81-A003-4C367EB3ACB7}"/>
                  </a:ext>
                </a:extLst>
              </p14:cNvPr>
              <p14:cNvContentPartPr/>
              <p14:nvPr/>
            </p14:nvContentPartPr>
            <p14:xfrm>
              <a:off x="914400" y="1134432"/>
              <a:ext cx="623160" cy="438840"/>
            </p14:xfrm>
          </p:contentPart>
        </mc:Choice>
        <mc:Fallback xmlns="">
          <p:pic>
            <p:nvPicPr>
              <p:cNvPr id="3" name="Ink 2">
                <a:extLst>
                  <a:ext uri="{FF2B5EF4-FFF2-40B4-BE49-F238E27FC236}">
                    <a16:creationId xmlns:a16="http://schemas.microsoft.com/office/drawing/2014/main" id="{93A75680-1E5D-0A81-A003-4C367EB3ACB7}"/>
                  </a:ext>
                </a:extLst>
              </p:cNvPr>
              <p:cNvPicPr/>
              <p:nvPr/>
            </p:nvPicPr>
            <p:blipFill>
              <a:blip r:embed="rId7"/>
              <a:stretch>
                <a:fillRect/>
              </a:stretch>
            </p:blipFill>
            <p:spPr>
              <a:xfrm>
                <a:off x="860400" y="1026792"/>
                <a:ext cx="730800" cy="654480"/>
              </a:xfrm>
              <a:prstGeom prst="rect">
                <a:avLst/>
              </a:prstGeom>
            </p:spPr>
          </p:pic>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7"/>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912" name="Google Shape;912;p107"/>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13" name="Google Shape;913;p107"/>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14" name="Google Shape;914;p107"/>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pic>
        <p:nvPicPr>
          <p:cNvPr id="915" name="Google Shape;915;p107"/>
          <p:cNvPicPr preferRelativeResize="0"/>
          <p:nvPr/>
        </p:nvPicPr>
        <p:blipFill rotWithShape="1">
          <a:blip r:embed="rId3">
            <a:alphaModFix/>
          </a:blip>
          <a:srcRect/>
          <a:stretch/>
        </p:blipFill>
        <p:spPr>
          <a:xfrm>
            <a:off x="514350" y="990600"/>
            <a:ext cx="8115300" cy="5334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08"/>
          <p:cNvSpPr txBox="1">
            <a:spLocks noGrp="1"/>
          </p:cNvSpPr>
          <p:nvPr>
            <p:ph type="title"/>
          </p:nvPr>
        </p:nvSpPr>
        <p:spPr>
          <a:xfrm>
            <a:off x="381000" y="381000"/>
            <a:ext cx="8305800" cy="609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1400"/>
              <a:buNone/>
            </a:pPr>
            <a:endParaRPr sz="3600" b="0" i="0" u="none" strike="noStrike" cap="none">
              <a:solidFill>
                <a:schemeClr val="dk2"/>
              </a:solidFill>
              <a:latin typeface="Tahoma"/>
              <a:ea typeface="Tahoma"/>
              <a:cs typeface="Tahoma"/>
              <a:sym typeface="Tahoma"/>
            </a:endParaRPr>
          </a:p>
        </p:txBody>
      </p:sp>
      <p:sp>
        <p:nvSpPr>
          <p:cNvPr id="921" name="Google Shape;921;p108"/>
          <p:cNvSpPr txBox="1">
            <a:spLocks noGrp="1"/>
          </p:cNvSpPr>
          <p:nvPr>
            <p:ph type="body" idx="1"/>
          </p:nvPr>
        </p:nvSpPr>
        <p:spPr>
          <a:xfrm>
            <a:off x="3810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22" name="Google Shape;922;p108"/>
          <p:cNvSpPr txBox="1">
            <a:spLocks noGrp="1"/>
          </p:cNvSpPr>
          <p:nvPr>
            <p:ph type="body" idx="2"/>
          </p:nvPr>
        </p:nvSpPr>
        <p:spPr>
          <a:xfrm>
            <a:off x="4648200" y="1371600"/>
            <a:ext cx="4114800" cy="5105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560"/>
              </a:spcBef>
              <a:spcAft>
                <a:spcPts val="0"/>
              </a:spcAft>
              <a:buClr>
                <a:schemeClr val="folHlink"/>
              </a:buClr>
              <a:buSzPts val="1680"/>
              <a:buFont typeface="Noto Sans Symbols"/>
              <a:buNone/>
            </a:pPr>
            <a:endParaRPr sz="2800" b="0" i="0" u="none" strike="noStrike" cap="none">
              <a:solidFill>
                <a:schemeClr val="dk1"/>
              </a:solidFill>
              <a:latin typeface="Tahoma"/>
              <a:ea typeface="Tahoma"/>
              <a:cs typeface="Tahoma"/>
              <a:sym typeface="Tahoma"/>
            </a:endParaRPr>
          </a:p>
        </p:txBody>
      </p:sp>
      <p:sp>
        <p:nvSpPr>
          <p:cNvPr id="923" name="Google Shape;923;p108"/>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pic>
        <p:nvPicPr>
          <p:cNvPr id="924" name="Google Shape;924;p108"/>
          <p:cNvPicPr preferRelativeResize="0"/>
          <p:nvPr/>
        </p:nvPicPr>
        <p:blipFill rotWithShape="1">
          <a:blip r:embed="rId3">
            <a:alphaModFix/>
          </a:blip>
          <a:srcRect/>
          <a:stretch/>
        </p:blipFill>
        <p:spPr>
          <a:xfrm>
            <a:off x="280987" y="1143000"/>
            <a:ext cx="8734425" cy="5334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9"/>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pic>
        <p:nvPicPr>
          <p:cNvPr id="930" name="Google Shape;930;p109"/>
          <p:cNvPicPr preferRelativeResize="0"/>
          <p:nvPr/>
        </p:nvPicPr>
        <p:blipFill rotWithShape="1">
          <a:blip r:embed="rId3">
            <a:alphaModFix/>
          </a:blip>
          <a:srcRect/>
          <a:stretch/>
        </p:blipFill>
        <p:spPr>
          <a:xfrm>
            <a:off x="727205" y="1328737"/>
            <a:ext cx="971550" cy="390525"/>
          </a:xfrm>
          <a:prstGeom prst="rect">
            <a:avLst/>
          </a:prstGeom>
          <a:noFill/>
          <a:ln>
            <a:noFill/>
          </a:ln>
        </p:spPr>
      </p:pic>
      <p:pic>
        <p:nvPicPr>
          <p:cNvPr id="931" name="Google Shape;931;p109"/>
          <p:cNvPicPr preferRelativeResize="0"/>
          <p:nvPr/>
        </p:nvPicPr>
        <p:blipFill rotWithShape="1">
          <a:blip r:embed="rId4">
            <a:alphaModFix/>
          </a:blip>
          <a:srcRect/>
          <a:stretch/>
        </p:blipFill>
        <p:spPr>
          <a:xfrm>
            <a:off x="2446338" y="1390649"/>
            <a:ext cx="5268912" cy="52863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0"/>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sp>
        <p:nvSpPr>
          <p:cNvPr id="937" name="Google Shape;937;p110"/>
          <p:cNvSpPr txBox="1"/>
          <p:nvPr/>
        </p:nvSpPr>
        <p:spPr>
          <a:xfrm>
            <a:off x="380999" y="396270"/>
            <a:ext cx="8429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6: Compute Conditional pattern base(CPB) for each item : </a:t>
            </a:r>
            <a:r>
              <a:rPr lang="en-US" sz="1800" b="0" i="0" u="none" strike="noStrike" cap="none">
                <a:solidFill>
                  <a:srgbClr val="292929"/>
                </a:solidFill>
                <a:latin typeface="Arial"/>
                <a:ea typeface="Arial"/>
                <a:cs typeface="Arial"/>
                <a:sym typeface="Arial"/>
              </a:rPr>
              <a:t>It is apath labels of all the paths which lead to any node of the given item in the FP tree.</a:t>
            </a:r>
            <a:endParaRPr sz="1800" b="0" i="0" u="none" strike="noStrike" cap="none">
              <a:solidFill>
                <a:srgbClr val="000000"/>
              </a:solidFill>
              <a:latin typeface="Arial"/>
              <a:ea typeface="Arial"/>
              <a:cs typeface="Arial"/>
              <a:sym typeface="Arial"/>
            </a:endParaRPr>
          </a:p>
        </p:txBody>
      </p:sp>
      <p:graphicFrame>
        <p:nvGraphicFramePr>
          <p:cNvPr id="938" name="Google Shape;938;p110"/>
          <p:cNvGraphicFramePr/>
          <p:nvPr/>
        </p:nvGraphicFramePr>
        <p:xfrm>
          <a:off x="4317650" y="2476500"/>
          <a:ext cx="4630775" cy="2377260"/>
        </p:xfrm>
        <a:graphic>
          <a:graphicData uri="http://schemas.openxmlformats.org/drawingml/2006/table">
            <a:tbl>
              <a:tblPr>
                <a:noFill/>
                <a:tableStyleId>{FAEE14A9-B69C-4C78-BA3B-3866B0EB35A8}</a:tableStyleId>
              </a:tblPr>
              <a:tblGrid>
                <a:gridCol w="562325">
                  <a:extLst>
                    <a:ext uri="{9D8B030D-6E8A-4147-A177-3AD203B41FA5}">
                      <a16:colId xmlns:a16="http://schemas.microsoft.com/office/drawing/2014/main" val="20000"/>
                    </a:ext>
                  </a:extLst>
                </a:gridCol>
                <a:gridCol w="406845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Item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Conditional Pattern Base(Path to reach item)</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{{B,D,A,E:1},{B,A,,E:1},{B:1}}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{{D,A:1},{B,D,A:2},{B,A:1}}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{{D:1},{B,D:3},{B:1},}</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{B:4}</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pic>
        <p:nvPicPr>
          <p:cNvPr id="939" name="Google Shape;939;p110"/>
          <p:cNvPicPr preferRelativeResize="0"/>
          <p:nvPr/>
        </p:nvPicPr>
        <p:blipFill rotWithShape="1">
          <a:blip r:embed="rId3">
            <a:alphaModFix/>
          </a:blip>
          <a:srcRect/>
          <a:stretch/>
        </p:blipFill>
        <p:spPr>
          <a:xfrm>
            <a:off x="-144450" y="1390650"/>
            <a:ext cx="4340801" cy="52863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1"/>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945" name="Google Shape;945;p111"/>
          <p:cNvSpPr txBox="1"/>
          <p:nvPr/>
        </p:nvSpPr>
        <p:spPr>
          <a:xfrm>
            <a:off x="380999" y="396270"/>
            <a:ext cx="84297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7: Build Conditional FP Tree for each item.</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92929"/>
                </a:solidFill>
                <a:latin typeface="Arial"/>
                <a:ea typeface="Arial"/>
                <a:cs typeface="Arial"/>
                <a:sym typeface="Arial"/>
              </a:rPr>
              <a:t>For this, take the set of elements which is common in all the paths in the conditional pattern base for that item and calculate the support count by summing the support counts of all the paths in the conditional pattern base.</a:t>
            </a:r>
            <a:endParaRPr sz="1800" b="0" i="0" u="none" strike="noStrike" cap="none">
              <a:solidFill>
                <a:srgbClr val="292929"/>
              </a:solidFill>
              <a:latin typeface="Arial"/>
              <a:ea typeface="Arial"/>
              <a:cs typeface="Arial"/>
              <a:sym typeface="Arial"/>
            </a:endParaRPr>
          </a:p>
        </p:txBody>
      </p:sp>
      <p:graphicFrame>
        <p:nvGraphicFramePr>
          <p:cNvPr id="946" name="Google Shape;946;p111"/>
          <p:cNvGraphicFramePr/>
          <p:nvPr/>
        </p:nvGraphicFramePr>
        <p:xfrm>
          <a:off x="86125" y="2148175"/>
          <a:ext cx="8858300" cy="2605860"/>
        </p:xfrm>
        <a:graphic>
          <a:graphicData uri="http://schemas.openxmlformats.org/drawingml/2006/table">
            <a:tbl>
              <a:tblPr>
                <a:noFill/>
                <a:tableStyleId>{FAEE14A9-B69C-4C78-BA3B-3866B0EB35A8}</a:tableStyleId>
              </a:tblPr>
              <a:tblGrid>
                <a:gridCol w="736725">
                  <a:extLst>
                    <a:ext uri="{9D8B030D-6E8A-4147-A177-3AD203B41FA5}">
                      <a16:colId xmlns:a16="http://schemas.microsoft.com/office/drawing/2014/main" val="20000"/>
                    </a:ext>
                  </a:extLst>
                </a:gridCol>
                <a:gridCol w="4304550">
                  <a:extLst>
                    <a:ext uri="{9D8B030D-6E8A-4147-A177-3AD203B41FA5}">
                      <a16:colId xmlns:a16="http://schemas.microsoft.com/office/drawing/2014/main" val="20001"/>
                    </a:ext>
                  </a:extLst>
                </a:gridCol>
                <a:gridCol w="3817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Item</a:t>
                      </a:r>
                      <a:endParaRPr sz="15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Pattern Base(Path to reach item)</a:t>
                      </a:r>
                      <a:endParaRPr sz="15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Frequent Pattern Tree</a:t>
                      </a:r>
                      <a:endParaRPr sz="15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{{B,D,A,E:1},{B,A,,E:1},{B:1}}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{B:3}</a:t>
                      </a:r>
                      <a:br>
                        <a:rPr lang="en-US" sz="1400" u="none" strike="noStrike" cap="none"/>
                      </a:b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{{D,A:1},{B,D,A:2},{B,A:1}}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{A:4}</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{{D:1},{B,D:3},{B:1},}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{B:4}</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12"/>
          <p:cNvSpPr txBox="1">
            <a:spLocks noGrp="1"/>
          </p:cNvSpPr>
          <p:nvPr>
            <p:ph type="sldNum" idx="12"/>
          </p:nvPr>
        </p:nvSpPr>
        <p:spPr>
          <a:xfrm>
            <a:off x="7239000" y="6477000"/>
            <a:ext cx="1905000" cy="381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sp>
        <p:nvSpPr>
          <p:cNvPr id="952" name="Google Shape;952;p112"/>
          <p:cNvSpPr txBox="1"/>
          <p:nvPr/>
        </p:nvSpPr>
        <p:spPr>
          <a:xfrm>
            <a:off x="380999" y="396270"/>
            <a:ext cx="84297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Step 8: Generate Frequent Patterns</a:t>
            </a:r>
            <a:endParaRPr sz="1800" b="1"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92929"/>
                </a:solidFill>
                <a:latin typeface="Arial"/>
                <a:ea typeface="Arial"/>
                <a:cs typeface="Arial"/>
                <a:sym typeface="Arial"/>
              </a:rPr>
              <a:t> </a:t>
            </a:r>
            <a:r>
              <a:rPr lang="en-US" sz="1800" b="0" i="0" u="none" strike="noStrike" cap="none">
                <a:solidFill>
                  <a:srgbClr val="292929"/>
                </a:solidFill>
                <a:latin typeface="Arial"/>
                <a:ea typeface="Arial"/>
                <a:cs typeface="Arial"/>
                <a:sym typeface="Arial"/>
              </a:rPr>
              <a:t>Generate frequent pattern rules by pairing the items of conditional frequent pattern tree set to the corresponding item as shown below.</a:t>
            </a:r>
            <a:endParaRPr sz="1800" b="0" i="0" u="none" strike="noStrike" cap="none">
              <a:solidFill>
                <a:srgbClr val="292929"/>
              </a:solidFill>
              <a:latin typeface="Arial"/>
              <a:ea typeface="Arial"/>
              <a:cs typeface="Arial"/>
              <a:sym typeface="Arial"/>
            </a:endParaRPr>
          </a:p>
        </p:txBody>
      </p:sp>
      <p:graphicFrame>
        <p:nvGraphicFramePr>
          <p:cNvPr id="953" name="Google Shape;953;p112"/>
          <p:cNvGraphicFramePr/>
          <p:nvPr/>
        </p:nvGraphicFramePr>
        <p:xfrm>
          <a:off x="571500" y="4442150"/>
          <a:ext cx="7239000" cy="2416905"/>
        </p:xfrm>
        <a:graphic>
          <a:graphicData uri="http://schemas.openxmlformats.org/drawingml/2006/table">
            <a:tbl>
              <a:tblPr>
                <a:noFill/>
                <a:tableStyleId>{FAEE14A9-B69C-4C78-BA3B-3866B0EB35A8}</a:tableStyleId>
              </a:tblPr>
              <a:tblGrid>
                <a:gridCol w="1066000">
                  <a:extLst>
                    <a:ext uri="{9D8B030D-6E8A-4147-A177-3AD203B41FA5}">
                      <a16:colId xmlns:a16="http://schemas.microsoft.com/office/drawing/2014/main" val="20000"/>
                    </a:ext>
                  </a:extLst>
                </a:gridCol>
                <a:gridCol w="6173000">
                  <a:extLst>
                    <a:ext uri="{9D8B030D-6E8A-4147-A177-3AD203B41FA5}">
                      <a16:colId xmlns:a16="http://schemas.microsoft.com/office/drawing/2014/main" val="20001"/>
                    </a:ext>
                  </a:extLst>
                </a:gridCol>
              </a:tblGrid>
              <a:tr h="40537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Item</a:t>
                      </a:r>
                      <a:endParaRPr sz="16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Frequent Pattern Generated</a:t>
                      </a:r>
                      <a:endParaRPr sz="1600" b="1" u="none" strike="noStrike" cap="none"/>
                    </a:p>
                  </a:txBody>
                  <a:tcPr marL="91425" marR="91425" marT="91425" marB="91425"/>
                </a:tc>
                <a:extLst>
                  <a:ext uri="{0D108BD9-81ED-4DB2-BD59-A6C34878D82A}">
                    <a16:rowId xmlns:a16="http://schemas.microsoft.com/office/drawing/2014/main" val="10000"/>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{&lt;B,C: 3&gt;}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{&lt;A,E:4&gt;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4053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{&lt;B:4&gt;}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89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graphicFrame>
        <p:nvGraphicFramePr>
          <p:cNvPr id="954" name="Google Shape;954;p112"/>
          <p:cNvGraphicFramePr/>
          <p:nvPr/>
        </p:nvGraphicFramePr>
        <p:xfrm>
          <a:off x="86125" y="1462375"/>
          <a:ext cx="8858300" cy="2605860"/>
        </p:xfrm>
        <a:graphic>
          <a:graphicData uri="http://schemas.openxmlformats.org/drawingml/2006/table">
            <a:tbl>
              <a:tblPr>
                <a:noFill/>
                <a:tableStyleId>{FAEE14A9-B69C-4C78-BA3B-3866B0EB35A8}</a:tableStyleId>
              </a:tblPr>
              <a:tblGrid>
                <a:gridCol w="736725">
                  <a:extLst>
                    <a:ext uri="{9D8B030D-6E8A-4147-A177-3AD203B41FA5}">
                      <a16:colId xmlns:a16="http://schemas.microsoft.com/office/drawing/2014/main" val="20000"/>
                    </a:ext>
                  </a:extLst>
                </a:gridCol>
                <a:gridCol w="4304550">
                  <a:extLst>
                    <a:ext uri="{9D8B030D-6E8A-4147-A177-3AD203B41FA5}">
                      <a16:colId xmlns:a16="http://schemas.microsoft.com/office/drawing/2014/main" val="20001"/>
                    </a:ext>
                  </a:extLst>
                </a:gridCol>
                <a:gridCol w="3817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Item</a:t>
                      </a:r>
                      <a:endParaRPr sz="15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Pattern Base(Path to reach item)</a:t>
                      </a:r>
                      <a:endParaRPr sz="1500" b="1"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Conditional Frequent Pattern Tree</a:t>
                      </a:r>
                      <a:endParaRPr sz="15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{{B,D,A,E:1},{B,A,,E:1},{B:1}}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{B:3}</a:t>
                      </a:r>
                      <a:br>
                        <a:rPr lang="en-US" sz="1400" u="none" strike="noStrike" cap="none"/>
                      </a:b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{{D,A:1},{B,D,A:2},{B,A:1}}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{A:4}</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{{D:1},{B,D:3},{B:1},}</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{B:4}</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{B:4}</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t>
                      </a:r>
                      <a:endParaRPr sz="14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4108</Words>
  <Application>Microsoft Office PowerPoint</Application>
  <PresentationFormat>On-screen Show (4:3)</PresentationFormat>
  <Paragraphs>631</Paragraphs>
  <Slides>113</Slides>
  <Notes>113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Tahoma</vt:lpstr>
      <vt:lpstr>Roboto</vt:lpstr>
      <vt:lpstr>Arial</vt:lpstr>
      <vt:lpstr>Noto Sans Symbols</vt:lpstr>
      <vt:lpstr>Gill Sans</vt:lpstr>
      <vt:lpstr>Times New Roman</vt:lpstr>
      <vt:lpstr>Blends</vt:lpstr>
      <vt:lpstr>Data Mining:   Concepts and Techniques    Mining Frequent Patterns, Association and Correlations </vt:lpstr>
      <vt:lpstr>Frequent Patterns(itemsets/subsequences)</vt:lpstr>
      <vt:lpstr>Frequent Itemset Mining:Market Basket Analysis</vt:lpstr>
      <vt:lpstr>Frequent Itemset Mining:Market Basket Analysis</vt:lpstr>
      <vt:lpstr>Basic Terms of Association Rule Mining</vt:lpstr>
      <vt:lpstr>Support and confidence</vt:lpstr>
      <vt:lpstr>Support and Confidence</vt:lpstr>
      <vt:lpstr>Association Rule Mining steps</vt:lpstr>
      <vt:lpstr>Frequent Itemset,Closed Itemset and Maximal Frequent Itemset</vt:lpstr>
      <vt:lpstr>Downward Closure Property of Frequent Patterns</vt:lpstr>
      <vt:lpstr>Need of Closed and Maximal Itemset</vt:lpstr>
      <vt:lpstr>PowerPoint Presentation</vt:lpstr>
      <vt:lpstr>Example: Frequent Itemset,Closed Itemset and Maximal Frequent Itemset</vt:lpstr>
      <vt:lpstr>Example: Frequent Itemset,Closed Itemset and Maximal Frequent Itemset</vt:lpstr>
      <vt:lpstr>Example: Frequent Itemset,Closed Itemset and Maximal Frequent Itemset</vt:lpstr>
      <vt:lpstr>Example: Frequent Itemset,Closed Itemset and Maximal Frequent Itemset</vt:lpstr>
      <vt:lpstr>Example: Frequent Itemset,Closed Itemset and Maximal Frequent Itemset</vt:lpstr>
      <vt:lpstr>PowerPoint Presentation</vt:lpstr>
      <vt:lpstr>PowerPoint Presentation</vt:lpstr>
      <vt:lpstr>Example</vt:lpstr>
      <vt:lpstr>Example </vt:lpstr>
      <vt:lpstr>PowerPoint Presentation</vt:lpstr>
      <vt:lpstr>PowerPoint Presentation</vt:lpstr>
      <vt:lpstr>PowerPoint Presentation</vt:lpstr>
      <vt:lpstr>Frequent Itemset Mining Methods: Apriori Algorithm: Finding Frequent Itemsets by Confined Candidate Generation</vt:lpstr>
      <vt:lpstr>“How is the Apriori property used in the algorithm?”</vt:lpstr>
      <vt:lpstr>Apriori Algorithm Process</vt:lpstr>
      <vt:lpstr>Apriori: A Candidate Generation-and-Test Approach</vt:lpstr>
      <vt:lpstr>The Apriori Algorithm</vt:lpstr>
      <vt:lpstr>The Apriori Algorithm—An Example </vt:lpstr>
      <vt:lpstr>Example:Apriori Algorithm</vt:lpstr>
      <vt:lpstr>Example:Apriori Algorithm</vt:lpstr>
      <vt:lpstr>Example:Apriori Algorithm</vt:lpstr>
      <vt:lpstr>Example:Apriori Algorithm</vt:lpstr>
      <vt:lpstr>Example:Apriori Algorithm</vt:lpstr>
      <vt:lpstr>Example:Apriori Algorithm</vt:lpstr>
      <vt:lpstr>Example:Apriori Algorithm</vt:lpstr>
      <vt:lpstr>Exercise</vt:lpstr>
      <vt:lpstr>Exercise</vt:lpstr>
      <vt:lpstr>Exercise</vt:lpstr>
      <vt:lpstr>Exercise</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Apriori Algorithm</vt:lpstr>
      <vt:lpstr>Improving Efficiency of Apriori Algorithm </vt:lpstr>
      <vt:lpstr>Improving Efficiency of Apriori Algorithm </vt:lpstr>
      <vt:lpstr>Improving Efficiency of Apriori Algorithm: Hash Based Technique (hashing itemsets into corresponding buckets) </vt:lpstr>
      <vt:lpstr>Improving Efficiency of Apriori Algorithm: Hash Based Technique  </vt:lpstr>
      <vt:lpstr>Improving Efficiency of Apriori Algorithm </vt:lpstr>
      <vt:lpstr>PowerPoint Presentation</vt:lpstr>
      <vt:lpstr>Improving Efficiency of Apriori Algorithm: Transaction Reduction (reducing the number of transactions scanned in future iterations) </vt:lpstr>
      <vt:lpstr>Improving Efficiency of Apriori Algorithm: Transaction Reduction </vt:lpstr>
      <vt:lpstr>PowerPoint Presentation</vt:lpstr>
      <vt:lpstr>Improving Efficiency of Apriori Algorithm: Partitioning (partitioning the data to find candidate itemsets) </vt:lpstr>
      <vt:lpstr>Improving Efficiency of Apriori Algorithm: Partitioning (partitioning the data to find candidate itemsets) </vt:lpstr>
      <vt:lpstr>Improving Efficiency of Apriori Algorithm </vt:lpstr>
      <vt:lpstr>Improving Efficiency of Apriori Algorithm: Partitioning </vt:lpstr>
      <vt:lpstr>PowerPoint Presentation</vt:lpstr>
      <vt:lpstr>Improving Efficiency of Apriori Algorithm:  Dynamic Itemset Counting (adding candidate itemsets at different points during a scan)  </vt:lpstr>
      <vt:lpstr>Improving Efficiency of Apriori Algorithm: </vt:lpstr>
      <vt:lpstr>Improving Efficiency of Apriori Algorithm:DIC </vt:lpstr>
      <vt:lpstr>DIC Algorithm</vt:lpstr>
      <vt:lpstr>Improving Efficiency of Apriori Algorithm:DIC </vt:lpstr>
      <vt:lpstr>Improving Efficiency of Apriori Algorithm:DIC  </vt:lpstr>
      <vt:lpstr>Improving Efficiency of Apriori Algorithm:DIC  </vt:lpstr>
      <vt:lpstr>Improving Efficiency of Apriori Algorithm: Sampling  (mining on a subset of the given data)   </vt:lpstr>
      <vt:lpstr>Applications Of Apriori Algorithm</vt:lpstr>
      <vt:lpstr>PowerPoint Presentation</vt:lpstr>
      <vt:lpstr>PowerPoint Presentation</vt:lpstr>
      <vt:lpstr>Applications Of Apriori Algorithm</vt:lpstr>
      <vt:lpstr>FP (Frequent Pattern Growth Algorithm)</vt:lpstr>
      <vt:lpstr>FP (Frequent Pattern Growth Algorithm)</vt:lpstr>
      <vt:lpstr>Example 1</vt:lpstr>
      <vt:lpstr>FP (Frequent Pattern Growth Algorithm)</vt:lpstr>
      <vt:lpstr>FP (Frequent Pattern Growth Algorithm)</vt:lpstr>
      <vt:lpstr>FP (Frequent Pattern Growth Algorithm)</vt:lpstr>
      <vt:lpstr>FP (Frequent Pattern Growth Algorithm)</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vt:lpstr>
      <vt:lpstr>ECLAT(Equivalence Class Transformation)  Vertical Apriori</vt:lpstr>
      <vt:lpstr>ECLAT-Example 1</vt:lpstr>
      <vt:lpstr>PowerPoint Presentation</vt:lpstr>
      <vt:lpstr>PowerPoint Presentation</vt:lpstr>
      <vt:lpstr>PowerPoint Presentation</vt:lpstr>
      <vt:lpstr>PowerPoint Presentation</vt:lpstr>
      <vt:lpstr>PowerPoint Presentation</vt:lpstr>
      <vt:lpstr>ECLAT - Example 2</vt:lpstr>
      <vt:lpstr>PowerPoint Presentation</vt:lpstr>
      <vt:lpstr>Single Dimensional Association Rules</vt:lpstr>
      <vt:lpstr>Multidimensional Association Rules</vt:lpstr>
      <vt:lpstr>Hybrid Association Rules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Concepts and Techniques    Mining Frequent Patterns, Association and Correlations </dc:title>
  <cp:lastModifiedBy>Abhinaya Danda</cp:lastModifiedBy>
  <cp:revision>8</cp:revision>
  <dcterms:modified xsi:type="dcterms:W3CDTF">2024-04-20T11:00:27Z</dcterms:modified>
</cp:coreProperties>
</file>